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78" r:id="rId2"/>
    <p:sldId id="280" r:id="rId3"/>
    <p:sldId id="291" r:id="rId4"/>
    <p:sldId id="293" r:id="rId5"/>
    <p:sldId id="283" r:id="rId6"/>
    <p:sldId id="279" r:id="rId7"/>
    <p:sldId id="285" r:id="rId8"/>
    <p:sldId id="296" r:id="rId9"/>
    <p:sldId id="284" r:id="rId10"/>
    <p:sldId id="260" r:id="rId11"/>
    <p:sldId id="269" r:id="rId12"/>
    <p:sldId id="282" r:id="rId13"/>
    <p:sldId id="287" r:id="rId14"/>
    <p:sldId id="275" r:id="rId15"/>
    <p:sldId id="289" r:id="rId16"/>
    <p:sldId id="292" r:id="rId17"/>
    <p:sldId id="295" r:id="rId18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FFF"/>
    <a:srgbClr val="FF9E25"/>
    <a:srgbClr val="0000FF"/>
    <a:srgbClr val="4DA72E"/>
    <a:srgbClr val="C00000"/>
    <a:srgbClr val="10AEFD"/>
    <a:srgbClr val="DB9758"/>
    <a:srgbClr val="F71252"/>
    <a:srgbClr val="119D58"/>
    <a:srgbClr val="6985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59"/>
    <p:restoredTop sz="94673"/>
  </p:normalViewPr>
  <p:slideViewPr>
    <p:cSldViewPr snapToGrid="0" showGuides="1">
      <p:cViewPr varScale="1">
        <p:scale>
          <a:sx n="124" d="100"/>
          <a:sy n="124" d="100"/>
        </p:scale>
        <p:origin x="744" y="176"/>
      </p:cViewPr>
      <p:guideLst>
        <p:guide orient="horz" pos="184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52.png>
</file>

<file path=ppt/media/image53.png>
</file>

<file path=ppt/media/image55.png>
</file>

<file path=ppt/media/image57.png>
</file>

<file path=ppt/media/image58.png>
</file>

<file path=ppt/media/image60.png>
</file>

<file path=ppt/media/image6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624CA9-D7FE-844A-96DA-2C1A848A54B4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3EEF4-4D61-2E47-8777-986DE6860B4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9974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2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82515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3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56516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43983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C3EEF4-4D61-2E47-8777-986DE6860B43}" type="slidenum">
              <a:rPr lang="en-DK" smtClean="0"/>
              <a:t>14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437437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6879C-395E-D009-AC10-7C91614C5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387E0-070F-5978-BDDF-6FCE4550A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BCD57-3071-C3D0-A0BE-AB00C65BF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E924C-8B32-8885-7AAE-D446D9990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306FA-9FCD-4A87-DE70-D9954715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9222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7DBCF-FA6A-1F85-B3DD-C16A988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94CBD7-5306-B80B-E884-62FA7E1A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97-20C0-3C8A-0CD8-19680DC9E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60A52-DA2D-1278-BC1D-28D86FC8B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67EC6-3DE3-CDC2-8E8C-BDE4995E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5674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6846D-739D-8C0E-CC96-47C984D91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96C22-0884-FC34-A29A-D3C866A37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8126-2082-468B-2C06-D6B52847C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FEAE9-2EE1-ABA3-6075-41CDC5E6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FA3C2-0951-B32C-A375-BAC40E37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2084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6C99-7646-81F4-013B-99AD23C3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2E22-70EA-0C83-53B3-D91AA5A72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7DD24-6391-4160-B0F7-413DBA347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53BB5-A48E-BFF8-22A1-14CB1ACF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C963-4166-B42C-8CAD-6B22FD25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8614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DF6F8-3C07-42BD-6D9F-37F9683DC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5A52-849B-3AED-12A9-D7307140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81203-2C87-6952-323E-D2D9B82EB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CC1A6-39EC-EF57-CBBE-FC6E2285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D8199-F2CB-A0AF-D481-18E818DA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376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8B4B-056B-2897-15D1-F0BF12FC5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4B6E7-0E8F-ADC0-5DEB-47BF3AF16D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E957E-97BC-9C5E-AD56-3C0C423E5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29944-A270-279A-FF72-C6BF1F80D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FF1A9-B886-0FF7-A074-90BD1B0E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5F082-EDD3-21F4-3F4D-67A722E0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71393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0172-B149-160C-2BE9-2BE59708E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E4A05-97D7-A144-B0C8-65985E035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ECD7E-AB5C-A5E0-A3DD-8BB97CB95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4591A6-7363-1CF1-9534-459EB2769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EF135-A46D-93BB-188E-B5AF69717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8E4D-2F4A-E1A4-CF8C-24E6D6F1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4052B-6990-5966-5764-157E3759A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501C6-B961-A246-1ACB-9A6A72BC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4870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62D-C6BD-2824-780F-ADC88D940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B74113-36E1-F0C4-A4F5-5EA7D0A1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2911A-3408-92EC-B744-15D1DF12D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C7108A-B206-AC14-9356-11086AD4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721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EE33C-8246-5027-BAD2-24E6F1DC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30DC14-BCC5-FCA2-3B25-F55DC61E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9E1EE4-D62E-FC84-4BDA-D1199A78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65928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D2-4DBD-DE17-1E0F-615DF68F7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1FD2-DC0E-B6B8-675D-7DB427F1E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A6825-137A-6575-F90B-B9B0D4D16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A2EE5-4231-18A0-4B9D-89A0E282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82E4-3969-2CDA-AC4B-B9FEC5068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FE4F3-AD03-E281-0256-8E67E0E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87408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1FD8-BA4F-9C66-8E65-FE15648B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2A0799-8DD8-EBE8-8440-CC1D0CF15A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6EC01-188F-73A8-CE2A-FC421E91B4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AB086-23DA-85F4-DCD4-260B1964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A93B1-5C65-E318-2F44-2A9741AB4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1A805-200F-735C-F229-F1F1117A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38802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3CB28-C748-558C-80E3-47C92CADD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66639-E28D-799D-1A15-91A10B28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CC75A-F4EE-9B27-584F-19949DA81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0B4D9-A2C3-A341-9EB9-3D666583F0E8}" type="datetimeFigureOut">
              <a:rPr lang="en-DK" smtClean="0"/>
              <a:t>08/08/2024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EE92-B6EA-CD04-E4A5-53823D22C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92CE-6CE1-992B-BF76-782DDC401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09E2BE-3B81-7C4A-92B6-55B0E8F923D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6429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2.emf"/><Relationship Id="rId7" Type="http://schemas.openxmlformats.org/officeDocument/2006/relationships/oleObject" Target="../embeddings/oleObject1.bin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7.emf"/><Relationship Id="rId4" Type="http://schemas.openxmlformats.org/officeDocument/2006/relationships/image" Target="../media/image3.emf"/><Relationship Id="rId9" Type="http://schemas.openxmlformats.org/officeDocument/2006/relationships/oleObject" Target="../embeddings/oleObject2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9.emf"/><Relationship Id="rId4" Type="http://schemas.openxmlformats.org/officeDocument/2006/relationships/image" Target="../media/image68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2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21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9.emf"/><Relationship Id="rId5" Type="http://schemas.openxmlformats.org/officeDocument/2006/relationships/image" Target="../media/image10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21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2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9.emf"/><Relationship Id="rId5" Type="http://schemas.openxmlformats.org/officeDocument/2006/relationships/image" Target="../media/image10.emf"/><Relationship Id="rId15" Type="http://schemas.openxmlformats.org/officeDocument/2006/relationships/image" Target="../media/image23.emf"/><Relationship Id="rId10" Type="http://schemas.openxmlformats.org/officeDocument/2006/relationships/image" Target="../media/image18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emf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13" Type="http://schemas.openxmlformats.org/officeDocument/2006/relationships/image" Target="../media/image36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12" Type="http://schemas.openxmlformats.org/officeDocument/2006/relationships/image" Target="../media/image35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emf"/><Relationship Id="rId11" Type="http://schemas.openxmlformats.org/officeDocument/2006/relationships/image" Target="../media/image34.emf"/><Relationship Id="rId5" Type="http://schemas.openxmlformats.org/officeDocument/2006/relationships/image" Target="../media/image28.emf"/><Relationship Id="rId15" Type="http://schemas.openxmlformats.org/officeDocument/2006/relationships/image" Target="../media/image38.emf"/><Relationship Id="rId10" Type="http://schemas.openxmlformats.org/officeDocument/2006/relationships/image" Target="../media/image33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Relationship Id="rId14" Type="http://schemas.openxmlformats.org/officeDocument/2006/relationships/image" Target="../media/image3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3" Type="http://schemas.openxmlformats.org/officeDocument/2006/relationships/image" Target="../media/image40.emf"/><Relationship Id="rId7" Type="http://schemas.openxmlformats.org/officeDocument/2006/relationships/image" Target="../media/image44.emf"/><Relationship Id="rId12" Type="http://schemas.openxmlformats.org/officeDocument/2006/relationships/image" Target="../media/image49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.emf"/><Relationship Id="rId11" Type="http://schemas.openxmlformats.org/officeDocument/2006/relationships/image" Target="../media/image48.emf"/><Relationship Id="rId5" Type="http://schemas.openxmlformats.org/officeDocument/2006/relationships/image" Target="../media/image42.emf"/><Relationship Id="rId10" Type="http://schemas.openxmlformats.org/officeDocument/2006/relationships/image" Target="../media/image47.emf"/><Relationship Id="rId4" Type="http://schemas.openxmlformats.org/officeDocument/2006/relationships/image" Target="../media/image41.emf"/><Relationship Id="rId9" Type="http://schemas.openxmlformats.org/officeDocument/2006/relationships/image" Target="../media/image4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F3978E8C-3AD3-7842-9D1E-1D2C2EAA97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31" t="44403" r="59553" b="46480"/>
          <a:stretch/>
        </p:blipFill>
        <p:spPr>
          <a:xfrm>
            <a:off x="5919962" y="3972778"/>
            <a:ext cx="1202433" cy="64813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70FCFD7-B674-E1BC-38FD-0452646E1488}"/>
              </a:ext>
            </a:extLst>
          </p:cNvPr>
          <p:cNvSpPr/>
          <p:nvPr/>
        </p:nvSpPr>
        <p:spPr>
          <a:xfrm>
            <a:off x="5821158" y="4132543"/>
            <a:ext cx="505558" cy="25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20720-4311-148D-A0BE-C367E2D70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74268"/>
            <a:ext cx="7772400" cy="3518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1E7D13-C783-CB0F-332B-E10A24AD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906" y="4869516"/>
            <a:ext cx="634606" cy="578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88D98B-6A31-754A-5806-9ECE970EF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250" y="5734379"/>
            <a:ext cx="990206" cy="6059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3BFB8-B048-C9FA-6885-E8FC9E778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243" y="4075199"/>
            <a:ext cx="329910" cy="5730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432B9BC-751D-11B9-FB2D-1BEF795016A9}"/>
              </a:ext>
            </a:extLst>
          </p:cNvPr>
          <p:cNvCxnSpPr>
            <a:cxnSpLocks/>
          </p:cNvCxnSpPr>
          <p:nvPr/>
        </p:nvCxnSpPr>
        <p:spPr>
          <a:xfrm>
            <a:off x="2921000" y="431800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68581D3-D3CB-049A-1B5A-782910BED474}"/>
              </a:ext>
            </a:extLst>
          </p:cNvPr>
          <p:cNvSpPr txBox="1"/>
          <p:nvPr/>
        </p:nvSpPr>
        <p:spPr>
          <a:xfrm>
            <a:off x="1206500" y="889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4CACF-EF27-3321-844A-E0A6EE3B2509}"/>
              </a:ext>
            </a:extLst>
          </p:cNvPr>
          <p:cNvSpPr txBox="1"/>
          <p:nvPr/>
        </p:nvSpPr>
        <p:spPr>
          <a:xfrm>
            <a:off x="1206500" y="3904380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CDE81-C42C-6809-BC76-579605D952B3}"/>
              </a:ext>
            </a:extLst>
          </p:cNvPr>
          <p:cNvSpPr txBox="1"/>
          <p:nvPr/>
        </p:nvSpPr>
        <p:spPr>
          <a:xfrm>
            <a:off x="1347994" y="6287983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Syringyl</a:t>
            </a:r>
            <a:r>
              <a:rPr lang="en-DK" sz="1100" dirty="0"/>
              <a:t> unit 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140C5-4F94-37C9-4064-D5FC1A6F2847}"/>
              </a:ext>
            </a:extLst>
          </p:cNvPr>
          <p:cNvSpPr txBox="1"/>
          <p:nvPr/>
        </p:nvSpPr>
        <p:spPr>
          <a:xfrm>
            <a:off x="1171664" y="4582492"/>
            <a:ext cx="14670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/>
              <a:t>P</a:t>
            </a:r>
            <a:r>
              <a:rPr lang="en-DK" sz="1100" dirty="0"/>
              <a:t>-Coumaroyl unit (H)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53A102-A666-CC91-8651-CB3EAF0EBD69}"/>
              </a:ext>
            </a:extLst>
          </p:cNvPr>
          <p:cNvSpPr txBox="1"/>
          <p:nvPr/>
        </p:nvSpPr>
        <p:spPr>
          <a:xfrm>
            <a:off x="1330500" y="5451190"/>
            <a:ext cx="11977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a-DK" sz="1100" dirty="0" err="1"/>
              <a:t>Guaiacyl</a:t>
            </a:r>
            <a:r>
              <a:rPr lang="en-DK" sz="1100" dirty="0"/>
              <a:t> unit (G)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B7ADFDD1-F432-D55D-E11E-3924BD02E3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5608716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B7ADFDD1-F432-D55D-E11E-3924BD02E3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5608716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CE1FDE71-BCF7-A0F1-BB00-0B1267C1D9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3731" y="4754061"/>
          <a:ext cx="868080" cy="78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7" imgW="1957822" imgH="1762979" progId="ChemDraw.Document.6.0">
                  <p:embed/>
                </p:oleObj>
              </mc:Choice>
              <mc:Fallback>
                <p:oleObj name="CS ChemDraw Drawing" r:id="rId7" imgW="1957822" imgH="1762979" progId="ChemDraw.Document.6.0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CE1FDE71-BCF7-A0F1-BB00-0B1267C1D9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3731" y="4754061"/>
                        <a:ext cx="868080" cy="782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AE968CE-DE86-88E5-58C5-2E3B38119F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80125" y="5650833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AE968CE-DE86-88E5-58C5-2E3B38119F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0125" y="5650833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B8024D3-8961-6581-93C3-F56F6B5D9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9423" y="4787819"/>
          <a:ext cx="726915" cy="7146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9" imgW="1790671" imgH="1760220" progId="ChemDraw.Document.6.0">
                  <p:embed/>
                </p:oleObj>
              </mc:Choice>
              <mc:Fallback>
                <p:oleObj name="CS ChemDraw Drawing" r:id="rId9" imgW="1790671" imgH="1760220" progId="ChemDraw.Document.6.0">
                  <p:embed/>
                  <p:pic>
                    <p:nvPicPr>
                      <p:cNvPr id="20" name="Object 19">
                        <a:extLst>
                          <a:ext uri="{FF2B5EF4-FFF2-40B4-BE49-F238E27FC236}">
                            <a16:creationId xmlns:a16="http://schemas.microsoft.com/office/drawing/2014/main" id="{DB8024D3-8961-6581-93C3-F56F6B5D9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9423" y="4787819"/>
                        <a:ext cx="726915" cy="7146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3A1D9AF1-9D2D-C2B0-A78B-8E8A3A036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48" t="55542" r="59553" b="36636"/>
          <a:stretch/>
        </p:blipFill>
        <p:spPr>
          <a:xfrm>
            <a:off x="4674129" y="4033457"/>
            <a:ext cx="890058" cy="559584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56428E0-BC70-6672-7C18-A9A289296F79}"/>
              </a:ext>
            </a:extLst>
          </p:cNvPr>
          <p:cNvCxnSpPr/>
          <p:nvPr/>
        </p:nvCxnSpPr>
        <p:spPr>
          <a:xfrm>
            <a:off x="5594350" y="51578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F51AC01-03C5-7ECF-505E-419300F5EE80}"/>
              </a:ext>
            </a:extLst>
          </p:cNvPr>
          <p:cNvCxnSpPr/>
          <p:nvPr/>
        </p:nvCxnSpPr>
        <p:spPr>
          <a:xfrm>
            <a:off x="5632450" y="5983355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705242-CF10-E1B8-AABB-99EE4A094A30}"/>
              </a:ext>
            </a:extLst>
          </p:cNvPr>
          <p:cNvSpPr txBox="1"/>
          <p:nvPr/>
        </p:nvSpPr>
        <p:spPr>
          <a:xfrm>
            <a:off x="3186532" y="4317228"/>
            <a:ext cx="59663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AbPPO3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426204-2568-B826-B0A7-809C6480B946}"/>
              </a:ext>
            </a:extLst>
          </p:cNvPr>
          <p:cNvSpPr txBox="1"/>
          <p:nvPr/>
        </p:nvSpPr>
        <p:spPr>
          <a:xfrm>
            <a:off x="3090993" y="406278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FA8D45-8BB5-4624-DAFF-E5464EA5B788}"/>
              </a:ext>
            </a:extLst>
          </p:cNvPr>
          <p:cNvCxnSpPr/>
          <p:nvPr/>
        </p:nvCxnSpPr>
        <p:spPr>
          <a:xfrm>
            <a:off x="5612714" y="4273712"/>
            <a:ext cx="4191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8822CE6-9BDB-7D9E-9DF8-9F1D6809111D}"/>
              </a:ext>
            </a:extLst>
          </p:cNvPr>
          <p:cNvCxnSpPr>
            <a:cxnSpLocks/>
          </p:cNvCxnSpPr>
          <p:nvPr/>
        </p:nvCxnSpPr>
        <p:spPr>
          <a:xfrm>
            <a:off x="2921000" y="5129960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7A46071-74BA-E3E9-1899-49361ADB51A9}"/>
              </a:ext>
            </a:extLst>
          </p:cNvPr>
          <p:cNvSpPr txBox="1"/>
          <p:nvPr/>
        </p:nvSpPr>
        <p:spPr>
          <a:xfrm>
            <a:off x="2742286" y="5155788"/>
            <a:ext cx="1540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MtPPO-809, </a:t>
            </a:r>
          </a:p>
          <a:p>
            <a:pPr algn="ctr"/>
            <a:r>
              <a:rPr lang="en-DK" sz="900" dirty="0"/>
              <a:t>MtPPO-010, CgPPO-473, </a:t>
            </a:r>
          </a:p>
          <a:p>
            <a:pPr algn="ctr"/>
            <a:r>
              <a:rPr lang="en-DK" sz="900" dirty="0"/>
              <a:t>CgPPO-266, PpPPO-c2092 </a:t>
            </a:r>
          </a:p>
          <a:p>
            <a:pPr algn="ctr"/>
            <a:endParaRPr lang="en-DK" sz="9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47B9E0-E9DF-554F-BD14-BBC15598FBE3}"/>
              </a:ext>
            </a:extLst>
          </p:cNvPr>
          <p:cNvSpPr txBox="1"/>
          <p:nvPr/>
        </p:nvSpPr>
        <p:spPr>
          <a:xfrm>
            <a:off x="3090993" y="4874744"/>
            <a:ext cx="99418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1F173C-EA0F-2322-45E4-7FEE4B8C4B02}"/>
              </a:ext>
            </a:extLst>
          </p:cNvPr>
          <p:cNvCxnSpPr>
            <a:cxnSpLocks/>
          </p:cNvCxnSpPr>
          <p:nvPr/>
        </p:nvCxnSpPr>
        <p:spPr>
          <a:xfrm>
            <a:off x="2921000" y="6064065"/>
            <a:ext cx="11684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50B90DE-059F-74DF-5CF6-13BC50F18EB3}"/>
              </a:ext>
            </a:extLst>
          </p:cNvPr>
          <p:cNvSpPr txBox="1"/>
          <p:nvPr/>
        </p:nvSpPr>
        <p:spPr>
          <a:xfrm>
            <a:off x="2883671" y="608732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900" dirty="0"/>
              <a:t>MtPPO7, CgPPO-1473,</a:t>
            </a:r>
          </a:p>
          <a:p>
            <a:pPr algn="ctr"/>
            <a:r>
              <a:rPr lang="en-DK" sz="900" dirty="0"/>
              <a:t>CgPPO-266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ADA0619-B8C7-F89B-8042-4864F9D3B849}"/>
              </a:ext>
            </a:extLst>
          </p:cNvPr>
          <p:cNvSpPr txBox="1"/>
          <p:nvPr/>
        </p:nvSpPr>
        <p:spPr>
          <a:xfrm>
            <a:off x="2538954" y="5826504"/>
            <a:ext cx="19399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900" dirty="0"/>
              <a:t>Monophenolase + demethoxylation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44F0E4-4994-6154-23CD-42F4FA43348D}"/>
              </a:ext>
            </a:extLst>
          </p:cNvPr>
          <p:cNvSpPr txBox="1"/>
          <p:nvPr/>
        </p:nvSpPr>
        <p:spPr>
          <a:xfrm>
            <a:off x="3209070" y="3011926"/>
            <a:ext cx="1026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1.14.18.1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ECB7D61-751C-CA17-FACE-97B2CE0583F7}"/>
              </a:ext>
            </a:extLst>
          </p:cNvPr>
          <p:cNvSpPr txBox="1"/>
          <p:nvPr/>
        </p:nvSpPr>
        <p:spPr>
          <a:xfrm>
            <a:off x="5473971" y="3011926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D333A3C-98C6-A607-ED84-D671A5390D15}"/>
              </a:ext>
            </a:extLst>
          </p:cNvPr>
          <p:cNvSpPr txBox="1"/>
          <p:nvPr/>
        </p:nvSpPr>
        <p:spPr>
          <a:xfrm>
            <a:off x="7746019" y="3011519"/>
            <a:ext cx="9446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EC 1.10.3.4</a:t>
            </a:r>
          </a:p>
        </p:txBody>
      </p:sp>
    </p:spTree>
    <p:extLst>
      <p:ext uri="{BB962C8B-B14F-4D97-AF65-F5344CB8AC3E}">
        <p14:creationId xmlns:p14="http://schemas.microsoft.com/office/powerpoint/2010/main" val="2812518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540810" y="255722"/>
            <a:ext cx="8758446" cy="594530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8CCE7D-9ACB-E4EF-FDBD-F6236E675101}"/>
              </a:ext>
            </a:extLst>
          </p:cNvPr>
          <p:cNvCxnSpPr/>
          <p:nvPr/>
        </p:nvCxnSpPr>
        <p:spPr>
          <a:xfrm>
            <a:off x="4596301" y="754511"/>
            <a:ext cx="554182" cy="5977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232BD0E-37B7-F508-B6AD-1E40603EDB6B}"/>
              </a:ext>
            </a:extLst>
          </p:cNvPr>
          <p:cNvCxnSpPr/>
          <p:nvPr/>
        </p:nvCxnSpPr>
        <p:spPr>
          <a:xfrm flipV="1">
            <a:off x="4368691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4CAB1B-CB33-6C03-9CE5-E2BF8E1E1122}"/>
              </a:ext>
            </a:extLst>
          </p:cNvPr>
          <p:cNvCxnSpPr/>
          <p:nvPr/>
        </p:nvCxnSpPr>
        <p:spPr>
          <a:xfrm flipV="1">
            <a:off x="4297439" y="1502657"/>
            <a:ext cx="767938" cy="55814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CAD1FF-E855-8587-B2E2-68B76DB6E608}"/>
              </a:ext>
            </a:extLst>
          </p:cNvPr>
          <p:cNvCxnSpPr>
            <a:cxnSpLocks/>
          </p:cNvCxnSpPr>
          <p:nvPr/>
        </p:nvCxnSpPr>
        <p:spPr>
          <a:xfrm>
            <a:off x="4297438" y="2203302"/>
            <a:ext cx="223652" cy="6016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C582185-74E2-322D-8DF9-B5F23B64C960}"/>
              </a:ext>
            </a:extLst>
          </p:cNvPr>
          <p:cNvCxnSpPr>
            <a:cxnSpLocks/>
          </p:cNvCxnSpPr>
          <p:nvPr/>
        </p:nvCxnSpPr>
        <p:spPr>
          <a:xfrm flipH="1">
            <a:off x="4112262" y="2883644"/>
            <a:ext cx="420704" cy="62048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5082A47-578B-8DA1-4F55-34B1799122D9}"/>
              </a:ext>
            </a:extLst>
          </p:cNvPr>
          <p:cNvSpPr txBox="1"/>
          <p:nvPr/>
        </p:nvSpPr>
        <p:spPr>
          <a:xfrm>
            <a:off x="273504" y="583262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+84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54510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434D4D8-A2D5-64B5-1424-A87965900400}"/>
              </a:ext>
            </a:extLst>
          </p:cNvPr>
          <p:cNvSpPr txBox="1"/>
          <p:nvPr/>
        </p:nvSpPr>
        <p:spPr>
          <a:xfrm>
            <a:off x="254601" y="1370333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2AD491-7AE9-3E9A-D6C7-822C47429CCD}"/>
              </a:ext>
            </a:extLst>
          </p:cNvPr>
          <p:cNvSpPr txBox="1"/>
          <p:nvPr/>
        </p:nvSpPr>
        <p:spPr>
          <a:xfrm>
            <a:off x="270225" y="2052708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FDEAB9-5A0F-2D41-3B0E-D4C789764BFB}"/>
              </a:ext>
            </a:extLst>
          </p:cNvPr>
          <p:cNvSpPr txBox="1"/>
          <p:nvPr/>
        </p:nvSpPr>
        <p:spPr>
          <a:xfrm>
            <a:off x="241503" y="2784731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+202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1F496-66B0-47AC-B5BF-CB8692920EF3}"/>
              </a:ext>
            </a:extLst>
          </p:cNvPr>
          <p:cNvSpPr txBox="1"/>
          <p:nvPr/>
        </p:nvSpPr>
        <p:spPr>
          <a:xfrm>
            <a:off x="271482" y="4236510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+77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64E1C0-9EA6-67D1-D9EC-7C2216F94F17}"/>
              </a:ext>
            </a:extLst>
          </p:cNvPr>
          <p:cNvSpPr txBox="1"/>
          <p:nvPr/>
        </p:nvSpPr>
        <p:spPr>
          <a:xfrm>
            <a:off x="224967" y="3504489"/>
            <a:ext cx="4026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+130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84DDCF-A749-F5D0-A902-215B5E805BB5}"/>
              </a:ext>
            </a:extLst>
          </p:cNvPr>
          <p:cNvSpPr txBox="1"/>
          <p:nvPr/>
        </p:nvSpPr>
        <p:spPr>
          <a:xfrm>
            <a:off x="252218" y="4957189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+93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06097E-F7E4-4189-BA5A-04BE08A12132}"/>
              </a:ext>
            </a:extLst>
          </p:cNvPr>
          <p:cNvSpPr txBox="1"/>
          <p:nvPr/>
        </p:nvSpPr>
        <p:spPr>
          <a:xfrm>
            <a:off x="271482" y="5682241"/>
            <a:ext cx="34817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+68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104839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5527024-E656-7D25-6684-701FFCE4758B}"/>
              </a:ext>
            </a:extLst>
          </p:cNvPr>
          <p:cNvSpPr txBox="1"/>
          <p:nvPr/>
        </p:nvSpPr>
        <p:spPr>
          <a:xfrm>
            <a:off x="-153477" y="4957189"/>
            <a:ext cx="4603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aoco4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80577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40695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915938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203302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502657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45106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78162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95086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914778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53752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70230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92645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54510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78162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90402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922863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37193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80577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94151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A306B72-A68D-715D-E650-4FBF3039AEB8}"/>
              </a:ext>
            </a:extLst>
          </p:cNvPr>
          <p:cNvCxnSpPr>
            <a:cxnSpLocks/>
          </p:cNvCxnSpPr>
          <p:nvPr/>
        </p:nvCxnSpPr>
        <p:spPr>
          <a:xfrm flipH="1">
            <a:off x="4082978" y="4370230"/>
            <a:ext cx="65372" cy="60295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45CCFE8-193B-C61C-6C21-FAD4D6CF277A}"/>
              </a:ext>
            </a:extLst>
          </p:cNvPr>
          <p:cNvCxnSpPr>
            <a:cxnSpLocks/>
          </p:cNvCxnSpPr>
          <p:nvPr/>
        </p:nvCxnSpPr>
        <p:spPr>
          <a:xfrm>
            <a:off x="4098644" y="3629456"/>
            <a:ext cx="49706" cy="61364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C43A9C4-DF46-10EF-5DF0-FF814C453F0E}"/>
              </a:ext>
            </a:extLst>
          </p:cNvPr>
          <p:cNvCxnSpPr>
            <a:cxnSpLocks/>
          </p:cNvCxnSpPr>
          <p:nvPr/>
        </p:nvCxnSpPr>
        <p:spPr>
          <a:xfrm flipH="1">
            <a:off x="4062120" y="5083566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7A17A0C-B4F8-FB30-B92D-419A9B6A36A0}"/>
              </a:ext>
            </a:extLst>
          </p:cNvPr>
          <p:cNvCxnSpPr>
            <a:cxnSpLocks/>
          </p:cNvCxnSpPr>
          <p:nvPr/>
        </p:nvCxnSpPr>
        <p:spPr>
          <a:xfrm>
            <a:off x="4902755" y="745393"/>
            <a:ext cx="661866" cy="6068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53682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32912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50265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50716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20330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207589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90402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97A9036-A665-7178-425D-073EA886C2D5}"/>
              </a:ext>
            </a:extLst>
          </p:cNvPr>
          <p:cNvCxnSpPr>
            <a:cxnSpLocks/>
          </p:cNvCxnSpPr>
          <p:nvPr/>
        </p:nvCxnSpPr>
        <p:spPr>
          <a:xfrm>
            <a:off x="8242618" y="219040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D7CE71E-9FA0-67DE-8FE2-4172862431FE}"/>
              </a:ext>
            </a:extLst>
          </p:cNvPr>
          <p:cNvCxnSpPr>
            <a:cxnSpLocks/>
          </p:cNvCxnSpPr>
          <p:nvPr/>
        </p:nvCxnSpPr>
        <p:spPr>
          <a:xfrm flipV="1">
            <a:off x="7961284" y="146958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73862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78542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BE92EBCB-04D4-8BA8-C5EB-3C57D73279B0}"/>
              </a:ext>
            </a:extLst>
          </p:cNvPr>
          <p:cNvCxnSpPr>
            <a:cxnSpLocks/>
          </p:cNvCxnSpPr>
          <p:nvPr/>
        </p:nvCxnSpPr>
        <p:spPr>
          <a:xfrm flipV="1">
            <a:off x="8273236" y="1478139"/>
            <a:ext cx="1619075" cy="61570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67C48B3-45A3-8027-D033-2D64A1AACC91}"/>
              </a:ext>
            </a:extLst>
          </p:cNvPr>
          <p:cNvCxnSpPr>
            <a:cxnSpLocks/>
          </p:cNvCxnSpPr>
          <p:nvPr/>
        </p:nvCxnSpPr>
        <p:spPr>
          <a:xfrm>
            <a:off x="8191753" y="775189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39715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045CC95-CA36-62C6-0869-33DFE7BECFA3}"/>
              </a:ext>
            </a:extLst>
          </p:cNvPr>
          <p:cNvCxnSpPr>
            <a:cxnSpLocks/>
          </p:cNvCxnSpPr>
          <p:nvPr/>
        </p:nvCxnSpPr>
        <p:spPr>
          <a:xfrm>
            <a:off x="8505207" y="745106"/>
            <a:ext cx="1388606" cy="60087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30568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29691BB-090A-50F0-58F8-7C19A5AEE57C}"/>
              </a:ext>
            </a:extLst>
          </p:cNvPr>
          <p:cNvCxnSpPr>
            <a:cxnSpLocks/>
          </p:cNvCxnSpPr>
          <p:nvPr/>
        </p:nvCxnSpPr>
        <p:spPr>
          <a:xfrm flipV="1">
            <a:off x="7211843" y="2936581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9C3E30-90A5-E43B-1E44-AC0FEBFC11EC}"/>
              </a:ext>
            </a:extLst>
          </p:cNvPr>
          <p:cNvCxnSpPr>
            <a:cxnSpLocks/>
          </p:cNvCxnSpPr>
          <p:nvPr/>
        </p:nvCxnSpPr>
        <p:spPr>
          <a:xfrm flipV="1">
            <a:off x="7289844" y="2929494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43472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30250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A60AE1-1E25-CFDB-177C-DD872E1FEAAA}"/>
              </a:ext>
            </a:extLst>
          </p:cNvPr>
          <p:cNvCxnSpPr>
            <a:cxnSpLocks/>
          </p:cNvCxnSpPr>
          <p:nvPr/>
        </p:nvCxnSpPr>
        <p:spPr>
          <a:xfrm flipV="1">
            <a:off x="7583974" y="2941717"/>
            <a:ext cx="1613798" cy="58882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4121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5512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6B157A9-39D7-D6AF-147D-C601AAD04C93}"/>
              </a:ext>
            </a:extLst>
          </p:cNvPr>
          <p:cNvCxnSpPr>
            <a:cxnSpLocks/>
          </p:cNvCxnSpPr>
          <p:nvPr/>
        </p:nvCxnSpPr>
        <p:spPr>
          <a:xfrm>
            <a:off x="7243952" y="3649791"/>
            <a:ext cx="852791" cy="6165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43645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40132" y="3636558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F7204E15-EA51-D19A-66A4-20C17C2A6D7B}"/>
              </a:ext>
            </a:extLst>
          </p:cNvPr>
          <p:cNvCxnSpPr>
            <a:cxnSpLocks/>
          </p:cNvCxnSpPr>
          <p:nvPr/>
        </p:nvCxnSpPr>
        <p:spPr>
          <a:xfrm>
            <a:off x="7545339" y="3636558"/>
            <a:ext cx="826550" cy="6100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7150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78595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66921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78595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AA9B411B-05CD-1A32-DA18-2C40D0C21359}"/>
              </a:ext>
            </a:extLst>
          </p:cNvPr>
          <p:cNvCxnSpPr>
            <a:cxnSpLocks/>
          </p:cNvCxnSpPr>
          <p:nvPr/>
        </p:nvCxnSpPr>
        <p:spPr>
          <a:xfrm>
            <a:off x="8277752" y="4384450"/>
            <a:ext cx="753366" cy="6062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1D31AD8-2517-87BA-8F3E-11923B72F5E2}"/>
              </a:ext>
            </a:extLst>
          </p:cNvPr>
          <p:cNvCxnSpPr>
            <a:cxnSpLocks/>
          </p:cNvCxnSpPr>
          <p:nvPr/>
        </p:nvCxnSpPr>
        <p:spPr>
          <a:xfrm>
            <a:off x="8369983" y="4372740"/>
            <a:ext cx="753366" cy="60626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0E6E8FD-F91E-73B4-8E43-74847A92F624}"/>
              </a:ext>
            </a:extLst>
          </p:cNvPr>
          <p:cNvCxnSpPr>
            <a:cxnSpLocks/>
          </p:cNvCxnSpPr>
          <p:nvPr/>
        </p:nvCxnSpPr>
        <p:spPr>
          <a:xfrm flipV="1">
            <a:off x="7820609" y="5104839"/>
            <a:ext cx="1377163" cy="59178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106594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F38BCFB-A471-7471-A2B1-039571137D14}"/>
              </a:ext>
            </a:extLst>
          </p:cNvPr>
          <p:cNvCxnSpPr>
            <a:cxnSpLocks/>
          </p:cNvCxnSpPr>
          <p:nvPr/>
        </p:nvCxnSpPr>
        <p:spPr>
          <a:xfrm flipV="1">
            <a:off x="7670347" y="50995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106594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112717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8734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41291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73593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95522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925659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39435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72325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40108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47935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47935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87200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87200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C77F8E3-017C-EFEB-4580-A0C4B10A32C0}"/>
              </a:ext>
            </a:extLst>
          </p:cNvPr>
          <p:cNvCxnSpPr>
            <a:cxnSpLocks/>
          </p:cNvCxnSpPr>
          <p:nvPr/>
        </p:nvCxnSpPr>
        <p:spPr>
          <a:xfrm flipH="1">
            <a:off x="3654868" y="1474976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88374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201014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6F75EFB-279A-0FC7-D9E8-4A64B3735301}"/>
              </a:ext>
            </a:extLst>
          </p:cNvPr>
          <p:cNvCxnSpPr>
            <a:cxnSpLocks/>
          </p:cNvCxnSpPr>
          <p:nvPr/>
        </p:nvCxnSpPr>
        <p:spPr>
          <a:xfrm>
            <a:off x="3633413" y="21895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96014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97701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32747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34826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8C2525B3-8565-FADD-A4A9-1C63F0AB41A6}"/>
              </a:ext>
            </a:extLst>
          </p:cNvPr>
          <p:cNvCxnSpPr>
            <a:cxnSpLocks/>
          </p:cNvCxnSpPr>
          <p:nvPr/>
        </p:nvCxnSpPr>
        <p:spPr>
          <a:xfrm flipH="1">
            <a:off x="3450397" y="293431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927349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4121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18019BE-0C8C-2A43-E6A0-E9822FB2EF1A}"/>
              </a:ext>
            </a:extLst>
          </p:cNvPr>
          <p:cNvCxnSpPr>
            <a:cxnSpLocks/>
          </p:cNvCxnSpPr>
          <p:nvPr/>
        </p:nvCxnSpPr>
        <p:spPr>
          <a:xfrm flipH="1">
            <a:off x="3410111" y="3639896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35691" y="3642162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42124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56329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8521B4BA-8162-8D2D-F894-36325AB64130}"/>
              </a:ext>
            </a:extLst>
          </p:cNvPr>
          <p:cNvCxnSpPr>
            <a:cxnSpLocks/>
          </p:cNvCxnSpPr>
          <p:nvPr/>
        </p:nvCxnSpPr>
        <p:spPr>
          <a:xfrm flipH="1">
            <a:off x="3417112" y="436962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70413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76963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102562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91971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87279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96BD43D-D611-403D-5C3B-A40AB79AD2AB}"/>
              </a:ext>
            </a:extLst>
          </p:cNvPr>
          <p:cNvSpPr txBox="1"/>
          <p:nvPr/>
        </p:nvSpPr>
        <p:spPr>
          <a:xfrm>
            <a:off x="9039412" y="1903385"/>
            <a:ext cx="12827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Blocker residue, Kanteev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BEE9530-D87F-AEF7-936A-4930AF1C80A2}"/>
              </a:ext>
            </a:extLst>
          </p:cNvPr>
          <p:cNvCxnSpPr>
            <a:cxnSpLocks/>
          </p:cNvCxnSpPr>
          <p:nvPr/>
        </p:nvCxnSpPr>
        <p:spPr>
          <a:xfrm>
            <a:off x="7641705" y="744205"/>
            <a:ext cx="1287661" cy="604771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6AE13FE-57FF-9595-D9CA-B4F212FA9F9C}"/>
              </a:ext>
            </a:extLst>
          </p:cNvPr>
          <p:cNvCxnSpPr>
            <a:cxnSpLocks/>
          </p:cNvCxnSpPr>
          <p:nvPr/>
        </p:nvCxnSpPr>
        <p:spPr>
          <a:xfrm flipV="1">
            <a:off x="7647893" y="1495887"/>
            <a:ext cx="1301846" cy="5581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6C24DF-8ABA-6A04-E78B-C34C9CB00CD1}"/>
              </a:ext>
            </a:extLst>
          </p:cNvPr>
          <p:cNvCxnSpPr>
            <a:cxnSpLocks/>
          </p:cNvCxnSpPr>
          <p:nvPr/>
        </p:nvCxnSpPr>
        <p:spPr>
          <a:xfrm flipV="1">
            <a:off x="7641705" y="1973230"/>
            <a:ext cx="1466211" cy="112537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1FDAECB-8D60-2079-581F-16562DC048C5}"/>
              </a:ext>
            </a:extLst>
          </p:cNvPr>
          <p:cNvSpPr txBox="1"/>
          <p:nvPr/>
        </p:nvSpPr>
        <p:spPr>
          <a:xfrm>
            <a:off x="8974330" y="742158"/>
            <a:ext cx="18389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Gatekeeper, F259, 68%, Kampatsikas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A6E0C72-E239-AE1D-DA13-1F61C23D93FC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7958614" y="744515"/>
            <a:ext cx="1015716" cy="105365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C9B7B5-90C2-734C-E8B4-B68FC1B80E96}"/>
              </a:ext>
            </a:extLst>
          </p:cNvPr>
          <p:cNvCxnSpPr>
            <a:cxnSpLocks/>
          </p:cNvCxnSpPr>
          <p:nvPr/>
        </p:nvCxnSpPr>
        <p:spPr>
          <a:xfrm>
            <a:off x="8343088" y="2907499"/>
            <a:ext cx="823400" cy="54420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37D58C5-8B47-8919-7815-0ACB27405F90}"/>
              </a:ext>
            </a:extLst>
          </p:cNvPr>
          <p:cNvSpPr txBox="1"/>
          <p:nvPr/>
        </p:nvSpPr>
        <p:spPr>
          <a:xfrm>
            <a:off x="8135744" y="3516510"/>
            <a:ext cx="22317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First activity controller (HisB</a:t>
            </a:r>
            <a:r>
              <a:rPr lang="en-DK" sz="800" baseline="-25000" dirty="0"/>
              <a:t>1</a:t>
            </a:r>
            <a:r>
              <a:rPr lang="en-DK" sz="800" dirty="0"/>
              <a:t>+1), Kampatsikas</a:t>
            </a:r>
            <a:endParaRPr lang="en-DK" sz="800" baseline="-250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ADA677-4EAB-3199-651D-B5614BBB04A6}"/>
              </a:ext>
            </a:extLst>
          </p:cNvPr>
          <p:cNvSpPr txBox="1"/>
          <p:nvPr/>
        </p:nvSpPr>
        <p:spPr>
          <a:xfrm>
            <a:off x="3000991" y="953953"/>
            <a:ext cx="6030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Thioether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90833F3-FEC1-F908-D092-71B1BB34EF48}"/>
              </a:ext>
            </a:extLst>
          </p:cNvPr>
          <p:cNvCxnSpPr>
            <a:cxnSpLocks/>
          </p:cNvCxnSpPr>
          <p:nvPr/>
        </p:nvCxnSpPr>
        <p:spPr>
          <a:xfrm>
            <a:off x="7671731" y="5836478"/>
            <a:ext cx="1451618" cy="22528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124E122-F136-4E26-3AF2-ECA0775664B5}"/>
              </a:ext>
            </a:extLst>
          </p:cNvPr>
          <p:cNvSpPr txBox="1"/>
          <p:nvPr/>
        </p:nvSpPr>
        <p:spPr>
          <a:xfrm>
            <a:off x="8487723" y="6081732"/>
            <a:ext cx="19415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The seventh His (HisB</a:t>
            </a:r>
            <a:r>
              <a:rPr lang="en-DK" sz="800" baseline="-25000" dirty="0"/>
              <a:t>3</a:t>
            </a:r>
            <a:r>
              <a:rPr lang="en-DK" sz="800" dirty="0"/>
              <a:t>-1), Kampatsikas</a:t>
            </a:r>
            <a:endParaRPr lang="en-DK" sz="800" baseline="-25000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EE7A8AA-01DE-ACBC-3B56-6515F5B013C2}"/>
              </a:ext>
            </a:extLst>
          </p:cNvPr>
          <p:cNvCxnSpPr>
            <a:cxnSpLocks/>
          </p:cNvCxnSpPr>
          <p:nvPr/>
        </p:nvCxnSpPr>
        <p:spPr>
          <a:xfrm>
            <a:off x="4849502" y="2785270"/>
            <a:ext cx="9504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AE846-6425-94A3-D82D-25584C71105B}"/>
              </a:ext>
            </a:extLst>
          </p:cNvPr>
          <p:cNvCxnSpPr>
            <a:cxnSpLocks/>
          </p:cNvCxnSpPr>
          <p:nvPr/>
        </p:nvCxnSpPr>
        <p:spPr>
          <a:xfrm>
            <a:off x="5763902" y="2785270"/>
            <a:ext cx="396973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1277497-B8A2-143C-77B4-335CF7B56362}"/>
              </a:ext>
            </a:extLst>
          </p:cNvPr>
          <p:cNvCxnSpPr>
            <a:cxnSpLocks/>
          </p:cNvCxnSpPr>
          <p:nvPr/>
        </p:nvCxnSpPr>
        <p:spPr>
          <a:xfrm>
            <a:off x="3735267" y="4806381"/>
            <a:ext cx="155713" cy="17404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B12662B-C1A2-9434-5891-1B94DB95BFF6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3302516" y="1169397"/>
            <a:ext cx="321664" cy="163124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044E40E-18A7-4B08-2043-634E66D69E59}"/>
              </a:ext>
            </a:extLst>
          </p:cNvPr>
          <p:cNvCxnSpPr>
            <a:cxnSpLocks/>
          </p:cNvCxnSpPr>
          <p:nvPr/>
        </p:nvCxnSpPr>
        <p:spPr>
          <a:xfrm>
            <a:off x="4606462" y="4231992"/>
            <a:ext cx="19001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FBC1329-7C57-735E-A8FB-F3AE2341AEE6}"/>
              </a:ext>
            </a:extLst>
          </p:cNvPr>
          <p:cNvCxnSpPr>
            <a:cxnSpLocks/>
          </p:cNvCxnSpPr>
          <p:nvPr/>
        </p:nvCxnSpPr>
        <p:spPr>
          <a:xfrm flipV="1">
            <a:off x="3282871" y="4068607"/>
            <a:ext cx="226004" cy="178015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51A1ACE-DE03-7B62-93EA-257BB172F5FC}"/>
              </a:ext>
            </a:extLst>
          </p:cNvPr>
          <p:cNvCxnSpPr>
            <a:cxnSpLocks/>
          </p:cNvCxnSpPr>
          <p:nvPr/>
        </p:nvCxnSpPr>
        <p:spPr>
          <a:xfrm>
            <a:off x="3851551" y="4068607"/>
            <a:ext cx="190015" cy="17653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5B006686-0E28-78AD-8CF5-77E87A8FA901}"/>
              </a:ext>
            </a:extLst>
          </p:cNvPr>
          <p:cNvCxnSpPr>
            <a:cxnSpLocks/>
          </p:cNvCxnSpPr>
          <p:nvPr/>
        </p:nvCxnSpPr>
        <p:spPr>
          <a:xfrm>
            <a:off x="5635390" y="4225649"/>
            <a:ext cx="668855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D7B2C6F-E6B8-A878-310F-46F1B985B10E}"/>
              </a:ext>
            </a:extLst>
          </p:cNvPr>
          <p:cNvCxnSpPr>
            <a:cxnSpLocks/>
          </p:cNvCxnSpPr>
          <p:nvPr/>
        </p:nvCxnSpPr>
        <p:spPr>
          <a:xfrm>
            <a:off x="6902876" y="3639204"/>
            <a:ext cx="1584847" cy="13312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A807256-E6BE-37EF-CAC2-A24A644253EB}"/>
              </a:ext>
            </a:extLst>
          </p:cNvPr>
          <p:cNvCxnSpPr>
            <a:cxnSpLocks/>
          </p:cNvCxnSpPr>
          <p:nvPr/>
        </p:nvCxnSpPr>
        <p:spPr>
          <a:xfrm>
            <a:off x="4992799" y="5679002"/>
            <a:ext cx="571822" cy="4748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40297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906D3DE-2776-9C8A-43EE-398536CB57B0}"/>
              </a:ext>
            </a:extLst>
          </p:cNvPr>
          <p:cNvSpPr txBox="1"/>
          <p:nvPr/>
        </p:nvSpPr>
        <p:spPr>
          <a:xfrm>
            <a:off x="-100853" y="632012"/>
            <a:ext cx="4491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ppovv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F31AAA-C823-BBAF-51A8-CEE8841FF422}"/>
              </a:ext>
            </a:extLst>
          </p:cNvPr>
          <p:cNvCxnSpPr>
            <a:cxnSpLocks/>
          </p:cNvCxnSpPr>
          <p:nvPr/>
        </p:nvCxnSpPr>
        <p:spPr>
          <a:xfrm>
            <a:off x="7296185" y="768119"/>
            <a:ext cx="1301846" cy="5908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60E98-3491-E9CF-4D83-016198853D7F}"/>
              </a:ext>
            </a:extLst>
          </p:cNvPr>
          <p:cNvCxnSpPr>
            <a:cxnSpLocks/>
          </p:cNvCxnSpPr>
          <p:nvPr/>
        </p:nvCxnSpPr>
        <p:spPr>
          <a:xfrm flipV="1">
            <a:off x="6941312" y="2961741"/>
            <a:ext cx="1629095" cy="55657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72087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1EB6EF6-7273-EAC1-22CF-6A98CEB624CD}"/>
              </a:ext>
            </a:extLst>
          </p:cNvPr>
          <p:cNvCxnSpPr>
            <a:cxnSpLocks/>
          </p:cNvCxnSpPr>
          <p:nvPr/>
        </p:nvCxnSpPr>
        <p:spPr>
          <a:xfrm>
            <a:off x="8009146" y="222329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66076" y="2235652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0EBE96-674C-8D82-776C-F29EC68D8D19}"/>
              </a:ext>
            </a:extLst>
          </p:cNvPr>
          <p:cNvCxnSpPr>
            <a:cxnSpLocks/>
          </p:cNvCxnSpPr>
          <p:nvPr/>
        </p:nvCxnSpPr>
        <p:spPr>
          <a:xfrm>
            <a:off x="7915262" y="2232950"/>
            <a:ext cx="963290" cy="614582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6C93CF7-3487-D8D0-A1B6-FA1BCBDE1F2B}"/>
              </a:ext>
            </a:extLst>
          </p:cNvPr>
          <p:cNvCxnSpPr>
            <a:cxnSpLocks/>
          </p:cNvCxnSpPr>
          <p:nvPr/>
        </p:nvCxnSpPr>
        <p:spPr>
          <a:xfrm>
            <a:off x="7640429" y="2212919"/>
            <a:ext cx="905253" cy="590699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C832E73-6850-6976-FABA-250B607D5C6A}"/>
              </a:ext>
            </a:extLst>
          </p:cNvPr>
          <p:cNvCxnSpPr>
            <a:cxnSpLocks/>
          </p:cNvCxnSpPr>
          <p:nvPr/>
        </p:nvCxnSpPr>
        <p:spPr>
          <a:xfrm>
            <a:off x="6989791" y="2220352"/>
            <a:ext cx="624516" cy="57104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D85CD1A-E9F6-F545-4C2E-AE441F8B1781}"/>
              </a:ext>
            </a:extLst>
          </p:cNvPr>
          <p:cNvCxnSpPr>
            <a:cxnSpLocks/>
          </p:cNvCxnSpPr>
          <p:nvPr/>
        </p:nvCxnSpPr>
        <p:spPr>
          <a:xfrm flipH="1" flipV="1">
            <a:off x="7035256" y="2214283"/>
            <a:ext cx="633916" cy="584005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8BBB755-EC81-E4C0-D9A7-1C0685C5E693}"/>
              </a:ext>
            </a:extLst>
          </p:cNvPr>
          <p:cNvCxnSpPr>
            <a:cxnSpLocks/>
          </p:cNvCxnSpPr>
          <p:nvPr/>
        </p:nvCxnSpPr>
        <p:spPr>
          <a:xfrm>
            <a:off x="7129774" y="2228711"/>
            <a:ext cx="642170" cy="56268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5E98935-4FA9-BA85-2C26-BB4ED830B497}"/>
              </a:ext>
            </a:extLst>
          </p:cNvPr>
          <p:cNvCxnSpPr>
            <a:cxnSpLocks/>
          </p:cNvCxnSpPr>
          <p:nvPr/>
        </p:nvCxnSpPr>
        <p:spPr>
          <a:xfrm>
            <a:off x="7168221" y="2216364"/>
            <a:ext cx="652388" cy="573940"/>
          </a:xfrm>
          <a:prstGeom prst="line">
            <a:avLst/>
          </a:prstGeom>
          <a:ln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68000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CuA binding motif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8D6AB14F-0ED4-A0B9-A375-45F8E0291555}"/>
              </a:ext>
            </a:extLst>
          </p:cNvPr>
          <p:cNvCxnSpPr>
            <a:cxnSpLocks/>
            <a:stCxn id="78" idx="1"/>
          </p:cNvCxnSpPr>
          <p:nvPr/>
        </p:nvCxnSpPr>
        <p:spPr>
          <a:xfrm flipH="1">
            <a:off x="2972224" y="275722"/>
            <a:ext cx="84425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43AA8E2-FAD3-D912-9B85-E4057A2782BE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4029992" y="275722"/>
            <a:ext cx="64814" cy="30754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396640" y="187848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/>
              <a:t>CuB binding motif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0190CE7-C1A0-6DE7-CD20-A56A4AFAB27D}"/>
              </a:ext>
            </a:extLst>
          </p:cNvPr>
          <p:cNvCxnSpPr>
            <a:cxnSpLocks/>
            <a:stCxn id="136" idx="1"/>
          </p:cNvCxnSpPr>
          <p:nvPr/>
        </p:nvCxnSpPr>
        <p:spPr>
          <a:xfrm flipH="1">
            <a:off x="7367983" y="295570"/>
            <a:ext cx="28657" cy="29165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B1C1D8BA-F01B-DB2F-A766-63A9FEC2164A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8371587" y="295570"/>
            <a:ext cx="25320" cy="29807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259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771F368F-62B8-FFD9-B006-F14B3B49FD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76534" y="227443"/>
            <a:ext cx="7801396" cy="594530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9B7F215-1C08-7544-2E6E-356306B35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28CC50-0780-BE75-2C5B-13F853F35480}"/>
              </a:ext>
            </a:extLst>
          </p:cNvPr>
          <p:cNvCxnSpPr>
            <a:cxnSpLocks/>
          </p:cNvCxnSpPr>
          <p:nvPr/>
        </p:nvCxnSpPr>
        <p:spPr>
          <a:xfrm>
            <a:off x="5342467" y="724693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E30437-84CF-A671-7001-FD4A34C6AE0D}"/>
              </a:ext>
            </a:extLst>
          </p:cNvPr>
          <p:cNvCxnSpPr>
            <a:cxnSpLocks/>
          </p:cNvCxnSpPr>
          <p:nvPr/>
        </p:nvCxnSpPr>
        <p:spPr>
          <a:xfrm flipH="1">
            <a:off x="5635390" y="5075022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E15046-64FC-1CF5-22B0-ACFF58166B3E}"/>
              </a:ext>
            </a:extLst>
          </p:cNvPr>
          <p:cNvCxnSpPr>
            <a:cxnSpLocks/>
          </p:cNvCxnSpPr>
          <p:nvPr/>
        </p:nvCxnSpPr>
        <p:spPr>
          <a:xfrm>
            <a:off x="6415488" y="4350760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336A161-6EE3-EAE5-0412-7E7CB7D96BCB}"/>
              </a:ext>
            </a:extLst>
          </p:cNvPr>
          <p:cNvCxnSpPr>
            <a:cxnSpLocks/>
          </p:cNvCxnSpPr>
          <p:nvPr/>
        </p:nvCxnSpPr>
        <p:spPr>
          <a:xfrm>
            <a:off x="5466649" y="3610878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F0A171B-F4BD-3F30-15A2-21B1DDDDFBD1}"/>
              </a:ext>
            </a:extLst>
          </p:cNvPr>
          <p:cNvCxnSpPr>
            <a:cxnSpLocks/>
          </p:cNvCxnSpPr>
          <p:nvPr/>
        </p:nvCxnSpPr>
        <p:spPr>
          <a:xfrm flipV="1">
            <a:off x="5466649" y="2886121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377DDB8-465A-88FA-B3BF-3D31D923453D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73485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BECF76E-E638-8A00-BFE8-EC777C5E0928}"/>
              </a:ext>
            </a:extLst>
          </p:cNvPr>
          <p:cNvCxnSpPr>
            <a:cxnSpLocks/>
          </p:cNvCxnSpPr>
          <p:nvPr/>
        </p:nvCxnSpPr>
        <p:spPr>
          <a:xfrm flipH="1">
            <a:off x="5961708" y="1472840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C2BE976-EE77-7507-7E44-DEB8934F2F41}"/>
              </a:ext>
            </a:extLst>
          </p:cNvPr>
          <p:cNvCxnSpPr>
            <a:cxnSpLocks/>
          </p:cNvCxnSpPr>
          <p:nvPr/>
        </p:nvCxnSpPr>
        <p:spPr>
          <a:xfrm>
            <a:off x="2972224" y="715289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E2944B5-AF44-23D6-3357-2988AA394188}"/>
              </a:ext>
            </a:extLst>
          </p:cNvPr>
          <p:cNvCxnSpPr>
            <a:cxnSpLocks/>
          </p:cNvCxnSpPr>
          <p:nvPr/>
        </p:nvCxnSpPr>
        <p:spPr>
          <a:xfrm>
            <a:off x="2972224" y="1448345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3F4FEF1-CF56-8E01-74DB-0CFAFE9D41C2}"/>
              </a:ext>
            </a:extLst>
          </p:cNvPr>
          <p:cNvCxnSpPr>
            <a:cxnSpLocks/>
          </p:cNvCxnSpPr>
          <p:nvPr/>
        </p:nvCxnSpPr>
        <p:spPr>
          <a:xfrm flipH="1">
            <a:off x="2930571" y="2165269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A2848DE-5F63-CF8E-AEF6-C411CC060F92}"/>
              </a:ext>
            </a:extLst>
          </p:cNvPr>
          <p:cNvCxnSpPr>
            <a:cxnSpLocks/>
          </p:cNvCxnSpPr>
          <p:nvPr/>
        </p:nvCxnSpPr>
        <p:spPr>
          <a:xfrm>
            <a:off x="2930571" y="2884961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45D3D0B-DE9F-6EA9-38E8-A5834F565D79}"/>
              </a:ext>
            </a:extLst>
          </p:cNvPr>
          <p:cNvCxnSpPr>
            <a:cxnSpLocks/>
          </p:cNvCxnSpPr>
          <p:nvPr/>
        </p:nvCxnSpPr>
        <p:spPr>
          <a:xfrm flipH="1">
            <a:off x="2930571" y="3623935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F669D3-668B-4C9F-F6F3-54BC2BC22B92}"/>
              </a:ext>
            </a:extLst>
          </p:cNvPr>
          <p:cNvCxnSpPr>
            <a:cxnSpLocks/>
          </p:cNvCxnSpPr>
          <p:nvPr/>
        </p:nvCxnSpPr>
        <p:spPr>
          <a:xfrm>
            <a:off x="2913124" y="4340413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8875471-9E63-0EE8-E8E0-D0CFA3736729}"/>
              </a:ext>
            </a:extLst>
          </p:cNvPr>
          <p:cNvCxnSpPr>
            <a:cxnSpLocks/>
          </p:cNvCxnSpPr>
          <p:nvPr/>
        </p:nvCxnSpPr>
        <p:spPr>
          <a:xfrm flipH="1">
            <a:off x="2913124" y="5062828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050E5A9-2F00-3A77-C519-331CDCA4F0FD}"/>
              </a:ext>
            </a:extLst>
          </p:cNvPr>
          <p:cNvCxnSpPr>
            <a:cxnSpLocks/>
          </p:cNvCxnSpPr>
          <p:nvPr/>
        </p:nvCxnSpPr>
        <p:spPr>
          <a:xfrm>
            <a:off x="3616611" y="724693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E591C79-8C7C-C59B-21EF-46FECA7246E8}"/>
              </a:ext>
            </a:extLst>
          </p:cNvPr>
          <p:cNvCxnSpPr>
            <a:cxnSpLocks/>
          </p:cNvCxnSpPr>
          <p:nvPr/>
        </p:nvCxnSpPr>
        <p:spPr>
          <a:xfrm flipH="1">
            <a:off x="3423870" y="1448345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64ABB21-B356-6B9A-8FB3-4BD1D6BF9473}"/>
              </a:ext>
            </a:extLst>
          </p:cNvPr>
          <p:cNvCxnSpPr>
            <a:cxnSpLocks/>
          </p:cNvCxnSpPr>
          <p:nvPr/>
        </p:nvCxnSpPr>
        <p:spPr>
          <a:xfrm>
            <a:off x="3419044" y="2160585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88B134C-0268-93FE-9036-D4F4FD9ED45B}"/>
              </a:ext>
            </a:extLst>
          </p:cNvPr>
          <p:cNvCxnSpPr>
            <a:cxnSpLocks/>
          </p:cNvCxnSpPr>
          <p:nvPr/>
        </p:nvCxnSpPr>
        <p:spPr>
          <a:xfrm flipH="1">
            <a:off x="3219272" y="289304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DD81EA-E46C-DF8B-AC4C-68AB1AB5AFEE}"/>
              </a:ext>
            </a:extLst>
          </p:cNvPr>
          <p:cNvCxnSpPr>
            <a:cxnSpLocks/>
          </p:cNvCxnSpPr>
          <p:nvPr/>
        </p:nvCxnSpPr>
        <p:spPr>
          <a:xfrm flipH="1">
            <a:off x="3189669" y="3607376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AF45D8-6072-BB8C-061F-7C72EF2191C2}"/>
              </a:ext>
            </a:extLst>
          </p:cNvPr>
          <p:cNvCxnSpPr>
            <a:cxnSpLocks/>
          </p:cNvCxnSpPr>
          <p:nvPr/>
        </p:nvCxnSpPr>
        <p:spPr>
          <a:xfrm flipH="1">
            <a:off x="3189669" y="4350760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A9A0685-4C64-B31E-DD5D-4EB197019E98}"/>
              </a:ext>
            </a:extLst>
          </p:cNvPr>
          <p:cNvCxnSpPr>
            <a:cxnSpLocks/>
          </p:cNvCxnSpPr>
          <p:nvPr/>
        </p:nvCxnSpPr>
        <p:spPr>
          <a:xfrm flipH="1">
            <a:off x="3134324" y="5064334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C8C93FC-D98A-0D29-FA88-5CA26A92FB3D}"/>
              </a:ext>
            </a:extLst>
          </p:cNvPr>
          <p:cNvCxnSpPr>
            <a:cxnSpLocks/>
          </p:cNvCxnSpPr>
          <p:nvPr/>
        </p:nvCxnSpPr>
        <p:spPr>
          <a:xfrm>
            <a:off x="7393421" y="723865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A5DA131D-FE41-9E2A-4F7C-9ED969FCC539}"/>
              </a:ext>
            </a:extLst>
          </p:cNvPr>
          <p:cNvCxnSpPr>
            <a:cxnSpLocks/>
          </p:cNvCxnSpPr>
          <p:nvPr/>
        </p:nvCxnSpPr>
        <p:spPr>
          <a:xfrm>
            <a:off x="7506237" y="703095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7938797-26F6-C785-4D49-A128817A5DAE}"/>
              </a:ext>
            </a:extLst>
          </p:cNvPr>
          <p:cNvCxnSpPr>
            <a:cxnSpLocks/>
          </p:cNvCxnSpPr>
          <p:nvPr/>
        </p:nvCxnSpPr>
        <p:spPr>
          <a:xfrm flipV="1">
            <a:off x="7393421" y="1472840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0A54212-DA28-E6F3-7AEC-9CE26E12FFD2}"/>
              </a:ext>
            </a:extLst>
          </p:cNvPr>
          <p:cNvCxnSpPr>
            <a:cxnSpLocks/>
          </p:cNvCxnSpPr>
          <p:nvPr/>
        </p:nvCxnSpPr>
        <p:spPr>
          <a:xfrm flipV="1">
            <a:off x="7523795" y="1477345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D8AB30B-723B-9C49-AE4C-8C94811EE4C5}"/>
              </a:ext>
            </a:extLst>
          </p:cNvPr>
          <p:cNvCxnSpPr>
            <a:cxnSpLocks/>
          </p:cNvCxnSpPr>
          <p:nvPr/>
        </p:nvCxnSpPr>
        <p:spPr>
          <a:xfrm>
            <a:off x="7367983" y="2173485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DD2D55D-24EE-E50B-4CE9-85010622A18A}"/>
              </a:ext>
            </a:extLst>
          </p:cNvPr>
          <p:cNvCxnSpPr>
            <a:cxnSpLocks/>
          </p:cNvCxnSpPr>
          <p:nvPr/>
        </p:nvCxnSpPr>
        <p:spPr>
          <a:xfrm>
            <a:off x="7494423" y="2177772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62466C79-EC3A-EB64-642D-3AFEFD5827D9}"/>
              </a:ext>
            </a:extLst>
          </p:cNvPr>
          <p:cNvCxnSpPr>
            <a:cxnSpLocks/>
          </p:cNvCxnSpPr>
          <p:nvPr/>
        </p:nvCxnSpPr>
        <p:spPr>
          <a:xfrm>
            <a:off x="8130562" y="2160585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90990F2-2E20-BD5F-665E-4B6C625DC8A3}"/>
              </a:ext>
            </a:extLst>
          </p:cNvPr>
          <p:cNvCxnSpPr>
            <a:cxnSpLocks/>
          </p:cNvCxnSpPr>
          <p:nvPr/>
        </p:nvCxnSpPr>
        <p:spPr>
          <a:xfrm flipV="1">
            <a:off x="8031824" y="1444045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1744F88-EC0E-BF23-7C91-899459ABB300}"/>
              </a:ext>
            </a:extLst>
          </p:cNvPr>
          <p:cNvCxnSpPr>
            <a:cxnSpLocks/>
          </p:cNvCxnSpPr>
          <p:nvPr/>
        </p:nvCxnSpPr>
        <p:spPr>
          <a:xfrm flipV="1">
            <a:off x="8146477" y="1448725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F11281B-717E-BB6B-D85C-E59ECCFC372D}"/>
              </a:ext>
            </a:extLst>
          </p:cNvPr>
          <p:cNvCxnSpPr>
            <a:cxnSpLocks/>
          </p:cNvCxnSpPr>
          <p:nvPr/>
        </p:nvCxnSpPr>
        <p:spPr>
          <a:xfrm>
            <a:off x="8345109" y="709898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071BB59-F61C-D532-7376-221D0379EDFE}"/>
              </a:ext>
            </a:extLst>
          </p:cNvPr>
          <p:cNvCxnSpPr>
            <a:cxnSpLocks/>
          </p:cNvCxnSpPr>
          <p:nvPr/>
        </p:nvCxnSpPr>
        <p:spPr>
          <a:xfrm flipV="1">
            <a:off x="6659438" y="2900751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BD75F1C-17C8-644B-5492-63C9C8B17D68}"/>
              </a:ext>
            </a:extLst>
          </p:cNvPr>
          <p:cNvCxnSpPr>
            <a:cxnSpLocks/>
          </p:cNvCxnSpPr>
          <p:nvPr/>
        </p:nvCxnSpPr>
        <p:spPr>
          <a:xfrm flipV="1">
            <a:off x="6783109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464AEFC-7C74-3D37-112A-F2D2EFBC75C1}"/>
              </a:ext>
            </a:extLst>
          </p:cNvPr>
          <p:cNvCxnSpPr>
            <a:cxnSpLocks/>
          </p:cNvCxnSpPr>
          <p:nvPr/>
        </p:nvCxnSpPr>
        <p:spPr>
          <a:xfrm flipV="1">
            <a:off x="7342216" y="2913655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0F46051-EE1C-BB65-A741-E3A4E68F2C8C}"/>
              </a:ext>
            </a:extLst>
          </p:cNvPr>
          <p:cNvCxnSpPr>
            <a:cxnSpLocks/>
          </p:cNvCxnSpPr>
          <p:nvPr/>
        </p:nvCxnSpPr>
        <p:spPr>
          <a:xfrm flipV="1">
            <a:off x="7485623" y="290043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C3EC6654-AEAD-0B81-30BA-815E774334D1}"/>
              </a:ext>
            </a:extLst>
          </p:cNvPr>
          <p:cNvCxnSpPr>
            <a:cxnSpLocks/>
          </p:cNvCxnSpPr>
          <p:nvPr/>
        </p:nvCxnSpPr>
        <p:spPr>
          <a:xfrm>
            <a:off x="6652547" y="3611399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51BF848-2EA3-4D5A-3B07-A7EFE4458FEB}"/>
              </a:ext>
            </a:extLst>
          </p:cNvPr>
          <p:cNvCxnSpPr>
            <a:cxnSpLocks/>
          </p:cNvCxnSpPr>
          <p:nvPr/>
        </p:nvCxnSpPr>
        <p:spPr>
          <a:xfrm>
            <a:off x="6768809" y="3625304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634CDDC-907F-FF45-8B18-E299AE4138CB}"/>
              </a:ext>
            </a:extLst>
          </p:cNvPr>
          <p:cNvCxnSpPr>
            <a:cxnSpLocks/>
          </p:cNvCxnSpPr>
          <p:nvPr/>
        </p:nvCxnSpPr>
        <p:spPr>
          <a:xfrm>
            <a:off x="7319927" y="3613828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AC2C1EFE-FDC6-FF87-8BA4-F15C1A6AA46F}"/>
              </a:ext>
            </a:extLst>
          </p:cNvPr>
          <p:cNvCxnSpPr>
            <a:cxnSpLocks/>
          </p:cNvCxnSpPr>
          <p:nvPr/>
        </p:nvCxnSpPr>
        <p:spPr>
          <a:xfrm>
            <a:off x="7413237" y="3606741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C6CB64A-E5E3-F833-07F6-E8430AC54532}"/>
              </a:ext>
            </a:extLst>
          </p:cNvPr>
          <p:cNvCxnSpPr>
            <a:cxnSpLocks/>
          </p:cNvCxnSpPr>
          <p:nvPr/>
        </p:nvCxnSpPr>
        <p:spPr>
          <a:xfrm>
            <a:off x="7510109" y="4341691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9880C1A-0ACE-11F7-ECE5-CF28FB3AB96D}"/>
              </a:ext>
            </a:extLst>
          </p:cNvPr>
          <p:cNvCxnSpPr>
            <a:cxnSpLocks/>
          </p:cNvCxnSpPr>
          <p:nvPr/>
        </p:nvCxnSpPr>
        <p:spPr>
          <a:xfrm>
            <a:off x="7630336" y="4348778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501C89F-09C2-EF57-ACC1-4D3B5FC74BCD}"/>
              </a:ext>
            </a:extLst>
          </p:cNvPr>
          <p:cNvCxnSpPr>
            <a:cxnSpLocks/>
          </p:cNvCxnSpPr>
          <p:nvPr/>
        </p:nvCxnSpPr>
        <p:spPr>
          <a:xfrm>
            <a:off x="8148178" y="4337104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2A1585-7C2A-86FC-0BBD-63F753807872}"/>
              </a:ext>
            </a:extLst>
          </p:cNvPr>
          <p:cNvCxnSpPr>
            <a:cxnSpLocks/>
          </p:cNvCxnSpPr>
          <p:nvPr/>
        </p:nvCxnSpPr>
        <p:spPr>
          <a:xfrm>
            <a:off x="8230862" y="4348778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5D7F13EA-FFCF-A574-3F67-5214D50FAB96}"/>
              </a:ext>
            </a:extLst>
          </p:cNvPr>
          <p:cNvCxnSpPr>
            <a:cxnSpLocks/>
          </p:cNvCxnSpPr>
          <p:nvPr/>
        </p:nvCxnSpPr>
        <p:spPr>
          <a:xfrm flipV="1">
            <a:off x="7710383" y="507677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FDCA5A84-21ED-04F3-CFCF-893DFF228869}"/>
              </a:ext>
            </a:extLst>
          </p:cNvPr>
          <p:cNvCxnSpPr>
            <a:cxnSpLocks/>
          </p:cNvCxnSpPr>
          <p:nvPr/>
        </p:nvCxnSpPr>
        <p:spPr>
          <a:xfrm flipV="1">
            <a:off x="7569705" y="5076777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EDB2431-23C7-14E1-FD23-03805D390FBB}"/>
              </a:ext>
            </a:extLst>
          </p:cNvPr>
          <p:cNvCxnSpPr>
            <a:cxnSpLocks/>
          </p:cNvCxnSpPr>
          <p:nvPr/>
        </p:nvCxnSpPr>
        <p:spPr>
          <a:xfrm flipV="1">
            <a:off x="6783109" y="5082900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3ED64DA-F229-3CC8-EF30-717F77EB9D1C}"/>
              </a:ext>
            </a:extLst>
          </p:cNvPr>
          <p:cNvCxnSpPr>
            <a:cxnSpLocks/>
          </p:cNvCxnSpPr>
          <p:nvPr/>
        </p:nvCxnSpPr>
        <p:spPr>
          <a:xfrm flipV="1">
            <a:off x="6671412" y="5057523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E1B010BE-8A63-019C-CEF5-DAC73C588DD7}"/>
              </a:ext>
            </a:extLst>
          </p:cNvPr>
          <p:cNvCxnSpPr>
            <a:cxnSpLocks/>
          </p:cNvCxnSpPr>
          <p:nvPr/>
        </p:nvCxnSpPr>
        <p:spPr>
          <a:xfrm>
            <a:off x="4087400" y="711474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5C45890-559F-9E47-6985-2E892CAA6E81}"/>
              </a:ext>
            </a:extLst>
          </p:cNvPr>
          <p:cNvCxnSpPr>
            <a:cxnSpLocks/>
          </p:cNvCxnSpPr>
          <p:nvPr/>
        </p:nvCxnSpPr>
        <p:spPr>
          <a:xfrm flipH="1">
            <a:off x="3922885" y="1443776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CF82105A-0A9E-DEFE-5050-64F1DEC91329}"/>
              </a:ext>
            </a:extLst>
          </p:cNvPr>
          <p:cNvCxnSpPr>
            <a:cxnSpLocks/>
          </p:cNvCxnSpPr>
          <p:nvPr/>
        </p:nvCxnSpPr>
        <p:spPr>
          <a:xfrm>
            <a:off x="3929398" y="2165705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52A1978-C733-E145-ACB6-09A280F4B9FB}"/>
              </a:ext>
            </a:extLst>
          </p:cNvPr>
          <p:cNvCxnSpPr>
            <a:cxnSpLocks/>
          </p:cNvCxnSpPr>
          <p:nvPr/>
        </p:nvCxnSpPr>
        <p:spPr>
          <a:xfrm flipH="1">
            <a:off x="3727616" y="2895842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6F7FC23F-F9BD-5B0A-18A2-1EDB0CD509D1}"/>
              </a:ext>
            </a:extLst>
          </p:cNvPr>
          <p:cNvCxnSpPr>
            <a:cxnSpLocks/>
          </p:cNvCxnSpPr>
          <p:nvPr/>
        </p:nvCxnSpPr>
        <p:spPr>
          <a:xfrm flipH="1">
            <a:off x="3693776" y="3609618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99A1B59-0678-D048-D93B-96C85DD4FFB0}"/>
              </a:ext>
            </a:extLst>
          </p:cNvPr>
          <p:cNvCxnSpPr>
            <a:cxnSpLocks/>
          </p:cNvCxnSpPr>
          <p:nvPr/>
        </p:nvCxnSpPr>
        <p:spPr>
          <a:xfrm flipH="1">
            <a:off x="3673331" y="4342508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18F32B85-722E-5609-F458-E7A4804676F4}"/>
              </a:ext>
            </a:extLst>
          </p:cNvPr>
          <p:cNvCxnSpPr>
            <a:cxnSpLocks/>
          </p:cNvCxnSpPr>
          <p:nvPr/>
        </p:nvCxnSpPr>
        <p:spPr>
          <a:xfrm>
            <a:off x="3886492" y="710291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2CD6E82-C410-C0D3-AC82-6EC86A92C599}"/>
              </a:ext>
            </a:extLst>
          </p:cNvPr>
          <p:cNvCxnSpPr>
            <a:cxnSpLocks/>
          </p:cNvCxnSpPr>
          <p:nvPr/>
        </p:nvCxnSpPr>
        <p:spPr>
          <a:xfrm>
            <a:off x="3856137" y="718118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A82DCA41-2B2F-8571-F1A0-E96CAEA2BD14}"/>
              </a:ext>
            </a:extLst>
          </p:cNvPr>
          <p:cNvCxnSpPr>
            <a:cxnSpLocks/>
          </p:cNvCxnSpPr>
          <p:nvPr/>
        </p:nvCxnSpPr>
        <p:spPr>
          <a:xfrm>
            <a:off x="3752351" y="718118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C02ABFE-D0D6-F6E2-C84D-DB8490E84928}"/>
              </a:ext>
            </a:extLst>
          </p:cNvPr>
          <p:cNvCxnSpPr>
            <a:cxnSpLocks/>
          </p:cNvCxnSpPr>
          <p:nvPr/>
        </p:nvCxnSpPr>
        <p:spPr>
          <a:xfrm flipH="1">
            <a:off x="3741867" y="1457383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87284DE-0357-1CCE-CAC0-F073654B37CE}"/>
              </a:ext>
            </a:extLst>
          </p:cNvPr>
          <p:cNvCxnSpPr>
            <a:cxnSpLocks/>
          </p:cNvCxnSpPr>
          <p:nvPr/>
        </p:nvCxnSpPr>
        <p:spPr>
          <a:xfrm flipH="1">
            <a:off x="3698548" y="1457383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206C4AD2-F7EB-F81A-39A9-0A03884F10DA}"/>
              </a:ext>
            </a:extLst>
          </p:cNvPr>
          <p:cNvCxnSpPr>
            <a:cxnSpLocks/>
          </p:cNvCxnSpPr>
          <p:nvPr/>
        </p:nvCxnSpPr>
        <p:spPr>
          <a:xfrm flipH="1">
            <a:off x="3587075" y="1458557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ADEA0C46-8D47-5ECB-F6DA-01E183CF2499}"/>
              </a:ext>
            </a:extLst>
          </p:cNvPr>
          <p:cNvCxnSpPr>
            <a:cxnSpLocks/>
          </p:cNvCxnSpPr>
          <p:nvPr/>
        </p:nvCxnSpPr>
        <p:spPr>
          <a:xfrm>
            <a:off x="3581687" y="2171197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B59640DF-B979-B164-251E-C8F7BEAF26C6}"/>
              </a:ext>
            </a:extLst>
          </p:cNvPr>
          <p:cNvCxnSpPr>
            <a:cxnSpLocks/>
          </p:cNvCxnSpPr>
          <p:nvPr/>
        </p:nvCxnSpPr>
        <p:spPr>
          <a:xfrm>
            <a:off x="3678598" y="2166197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6F04282-F1F6-DC80-EAD3-E0E54CB6E61F}"/>
              </a:ext>
            </a:extLst>
          </p:cNvPr>
          <p:cNvCxnSpPr>
            <a:cxnSpLocks/>
          </p:cNvCxnSpPr>
          <p:nvPr/>
        </p:nvCxnSpPr>
        <p:spPr>
          <a:xfrm>
            <a:off x="3716872" y="2167884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385F6EF7-E03D-5150-96C2-AD8978BDB2A4}"/>
              </a:ext>
            </a:extLst>
          </p:cNvPr>
          <p:cNvCxnSpPr>
            <a:cxnSpLocks/>
          </p:cNvCxnSpPr>
          <p:nvPr/>
        </p:nvCxnSpPr>
        <p:spPr>
          <a:xfrm flipH="1">
            <a:off x="3519036" y="2902930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18DD7804-3756-8EBD-9437-A94FFE0B2BDB}"/>
              </a:ext>
            </a:extLst>
          </p:cNvPr>
          <p:cNvCxnSpPr>
            <a:cxnSpLocks/>
          </p:cNvCxnSpPr>
          <p:nvPr/>
        </p:nvCxnSpPr>
        <p:spPr>
          <a:xfrm flipH="1">
            <a:off x="3488187" y="290500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D32B3FBF-FDB2-2ED1-5C52-D76DF79E6594}"/>
              </a:ext>
            </a:extLst>
          </p:cNvPr>
          <p:cNvCxnSpPr>
            <a:cxnSpLocks/>
          </p:cNvCxnSpPr>
          <p:nvPr/>
        </p:nvCxnSpPr>
        <p:spPr>
          <a:xfrm flipH="1">
            <a:off x="3382052" y="2897532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446868DA-F7B3-51EA-36C4-2EF94D463388}"/>
              </a:ext>
            </a:extLst>
          </p:cNvPr>
          <p:cNvCxnSpPr>
            <a:cxnSpLocks/>
          </p:cNvCxnSpPr>
          <p:nvPr/>
        </p:nvCxnSpPr>
        <p:spPr>
          <a:xfrm flipH="1">
            <a:off x="3327303" y="3611399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A7DF33F-BDB0-8E11-4EAC-A26209AD462D}"/>
              </a:ext>
            </a:extLst>
          </p:cNvPr>
          <p:cNvCxnSpPr>
            <a:cxnSpLocks/>
          </p:cNvCxnSpPr>
          <p:nvPr/>
        </p:nvCxnSpPr>
        <p:spPr>
          <a:xfrm flipH="1">
            <a:off x="3417763" y="3612345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1E342982-C8D9-9100-3F1A-5445A24D74DA}"/>
              </a:ext>
            </a:extLst>
          </p:cNvPr>
          <p:cNvCxnSpPr>
            <a:cxnSpLocks/>
          </p:cNvCxnSpPr>
          <p:nvPr/>
        </p:nvCxnSpPr>
        <p:spPr>
          <a:xfrm flipH="1">
            <a:off x="3467517" y="3612307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5613A9CC-1D93-4C61-F91E-9DA3105BD4C0}"/>
              </a:ext>
            </a:extLst>
          </p:cNvPr>
          <p:cNvCxnSpPr>
            <a:cxnSpLocks/>
          </p:cNvCxnSpPr>
          <p:nvPr/>
        </p:nvCxnSpPr>
        <p:spPr>
          <a:xfrm flipH="1">
            <a:off x="3333786" y="4326512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4A0CF9C1-3F6C-3148-D078-D9D4086DEE09}"/>
              </a:ext>
            </a:extLst>
          </p:cNvPr>
          <p:cNvCxnSpPr>
            <a:cxnSpLocks/>
          </p:cNvCxnSpPr>
          <p:nvPr/>
        </p:nvCxnSpPr>
        <p:spPr>
          <a:xfrm flipH="1">
            <a:off x="3449825" y="4340596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0467138C-0F96-CB0F-2DFB-CD78C39DEC9D}"/>
              </a:ext>
            </a:extLst>
          </p:cNvPr>
          <p:cNvCxnSpPr>
            <a:cxnSpLocks/>
          </p:cNvCxnSpPr>
          <p:nvPr/>
        </p:nvCxnSpPr>
        <p:spPr>
          <a:xfrm flipH="1">
            <a:off x="3483336" y="4347146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660DDE14-4A86-B5DE-872C-D19CC6D76C07}"/>
              </a:ext>
            </a:extLst>
          </p:cNvPr>
          <p:cNvCxnSpPr>
            <a:cxnSpLocks/>
          </p:cNvCxnSpPr>
          <p:nvPr/>
        </p:nvCxnSpPr>
        <p:spPr>
          <a:xfrm flipH="1">
            <a:off x="3292266" y="5072745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81E2D66-8F92-8C1D-F575-EB40DD78BD65}"/>
              </a:ext>
            </a:extLst>
          </p:cNvPr>
          <p:cNvCxnSpPr>
            <a:cxnSpLocks/>
          </p:cNvCxnSpPr>
          <p:nvPr/>
        </p:nvCxnSpPr>
        <p:spPr>
          <a:xfrm flipH="1">
            <a:off x="3458397" y="5062154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A60E408-35D6-11EE-1548-3E5F64F40860}"/>
              </a:ext>
            </a:extLst>
          </p:cNvPr>
          <p:cNvCxnSpPr>
            <a:cxnSpLocks/>
          </p:cNvCxnSpPr>
          <p:nvPr/>
        </p:nvCxnSpPr>
        <p:spPr>
          <a:xfrm flipH="1">
            <a:off x="3419812" y="5057462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F94C8E-1E20-B1A9-C57B-B285B0EDF264}"/>
              </a:ext>
            </a:extLst>
          </p:cNvPr>
          <p:cNvCxnSpPr>
            <a:cxnSpLocks/>
          </p:cNvCxnSpPr>
          <p:nvPr/>
        </p:nvCxnSpPr>
        <p:spPr>
          <a:xfrm flipH="1">
            <a:off x="3654868" y="5110480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45C445-9F0E-F5DF-32A8-DEE4538A9BCD}"/>
              </a:ext>
            </a:extLst>
          </p:cNvPr>
          <p:cNvCxnSpPr>
            <a:cxnSpLocks/>
          </p:cNvCxnSpPr>
          <p:nvPr/>
        </p:nvCxnSpPr>
        <p:spPr>
          <a:xfrm>
            <a:off x="8261711" y="742270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B4E1EB6-E14B-AF85-A462-E9F7191903F9}"/>
              </a:ext>
            </a:extLst>
          </p:cNvPr>
          <p:cNvCxnSpPr>
            <a:cxnSpLocks/>
          </p:cNvCxnSpPr>
          <p:nvPr/>
        </p:nvCxnSpPr>
        <p:spPr>
          <a:xfrm>
            <a:off x="7999204" y="2159453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C17C6D33-35AF-BCB6-E0AE-804BC1CD26B8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16187A9-D59F-D175-B0AE-335F309B725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288A5BCB-17A6-52C3-6F33-B692B35273DA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475BA73-47C9-5132-34F5-90C27225AD57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4494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30AE82D9-8FBD-4EBD-C07B-C60FBD108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414" y="232815"/>
            <a:ext cx="8613516" cy="59453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EE200C-6E22-FD5A-4D6F-512245C6A3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4" t="15298" r="29010" b="51860"/>
          <a:stretch/>
        </p:blipFill>
        <p:spPr>
          <a:xfrm>
            <a:off x="2425565" y="365759"/>
            <a:ext cx="7852365" cy="58810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B83648-0248-83CF-7255-DC0B1FA4C64B}"/>
              </a:ext>
            </a:extLst>
          </p:cNvPr>
          <p:cNvCxnSpPr>
            <a:cxnSpLocks/>
          </p:cNvCxnSpPr>
          <p:nvPr/>
        </p:nvCxnSpPr>
        <p:spPr>
          <a:xfrm>
            <a:off x="5342467" y="704145"/>
            <a:ext cx="1636816" cy="58997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92DE511-33B5-819F-F4B6-8EDF663B25B9}"/>
              </a:ext>
            </a:extLst>
          </p:cNvPr>
          <p:cNvCxnSpPr>
            <a:cxnSpLocks/>
          </p:cNvCxnSpPr>
          <p:nvPr/>
        </p:nvCxnSpPr>
        <p:spPr>
          <a:xfrm flipH="1">
            <a:off x="5635390" y="5054474"/>
            <a:ext cx="1308267" cy="591786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FBA20C-D76A-715A-52A0-8980A65E4F71}"/>
              </a:ext>
            </a:extLst>
          </p:cNvPr>
          <p:cNvCxnSpPr>
            <a:cxnSpLocks/>
          </p:cNvCxnSpPr>
          <p:nvPr/>
        </p:nvCxnSpPr>
        <p:spPr>
          <a:xfrm>
            <a:off x="6415488" y="4330212"/>
            <a:ext cx="536878" cy="59363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323ED0-C24D-5C89-14BB-7B6E1A9394CD}"/>
              </a:ext>
            </a:extLst>
          </p:cNvPr>
          <p:cNvCxnSpPr>
            <a:cxnSpLocks/>
          </p:cNvCxnSpPr>
          <p:nvPr/>
        </p:nvCxnSpPr>
        <p:spPr>
          <a:xfrm>
            <a:off x="5466649" y="3590330"/>
            <a:ext cx="910950" cy="60240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4E7835-A440-80C4-7E15-64AD0863F89E}"/>
              </a:ext>
            </a:extLst>
          </p:cNvPr>
          <p:cNvCxnSpPr>
            <a:cxnSpLocks/>
          </p:cNvCxnSpPr>
          <p:nvPr/>
        </p:nvCxnSpPr>
        <p:spPr>
          <a:xfrm flipV="1">
            <a:off x="5466649" y="2865573"/>
            <a:ext cx="990119" cy="58819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4D167-6F07-68E7-9199-30F8EE4DDBD5}"/>
              </a:ext>
            </a:extLst>
          </p:cNvPr>
          <p:cNvCxnSpPr>
            <a:cxnSpLocks/>
          </p:cNvCxnSpPr>
          <p:nvPr/>
        </p:nvCxnSpPr>
        <p:spPr>
          <a:xfrm flipH="1" flipV="1">
            <a:off x="5961708" y="2152937"/>
            <a:ext cx="495060" cy="5906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16F5414-38BD-1A42-1A6E-F5B70A88B5CD}"/>
              </a:ext>
            </a:extLst>
          </p:cNvPr>
          <p:cNvCxnSpPr>
            <a:cxnSpLocks/>
          </p:cNvCxnSpPr>
          <p:nvPr/>
        </p:nvCxnSpPr>
        <p:spPr>
          <a:xfrm flipH="1">
            <a:off x="5961708" y="1452292"/>
            <a:ext cx="1017575" cy="55814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303418-C65B-09A7-6D88-F0DB69A191A7}"/>
              </a:ext>
            </a:extLst>
          </p:cNvPr>
          <p:cNvCxnSpPr>
            <a:cxnSpLocks/>
          </p:cNvCxnSpPr>
          <p:nvPr/>
        </p:nvCxnSpPr>
        <p:spPr>
          <a:xfrm>
            <a:off x="2972224" y="694741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8613C3-7359-097F-563B-77A639699EB2}"/>
              </a:ext>
            </a:extLst>
          </p:cNvPr>
          <p:cNvCxnSpPr>
            <a:cxnSpLocks/>
          </p:cNvCxnSpPr>
          <p:nvPr/>
        </p:nvCxnSpPr>
        <p:spPr>
          <a:xfrm>
            <a:off x="2972224" y="1427797"/>
            <a:ext cx="0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295C4-D6AB-A714-CD7B-DF69D0416F4C}"/>
              </a:ext>
            </a:extLst>
          </p:cNvPr>
          <p:cNvCxnSpPr>
            <a:cxnSpLocks/>
          </p:cNvCxnSpPr>
          <p:nvPr/>
        </p:nvCxnSpPr>
        <p:spPr>
          <a:xfrm flipH="1">
            <a:off x="2930571" y="2144721"/>
            <a:ext cx="41653" cy="60989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2471509-4D1D-D709-8B48-D2D15C99882C}"/>
              </a:ext>
            </a:extLst>
          </p:cNvPr>
          <p:cNvCxnSpPr>
            <a:cxnSpLocks/>
          </p:cNvCxnSpPr>
          <p:nvPr/>
        </p:nvCxnSpPr>
        <p:spPr>
          <a:xfrm>
            <a:off x="2930571" y="2864413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4D4666-14F3-FB27-6965-5C3DBFE7BD2B}"/>
              </a:ext>
            </a:extLst>
          </p:cNvPr>
          <p:cNvCxnSpPr>
            <a:cxnSpLocks/>
          </p:cNvCxnSpPr>
          <p:nvPr/>
        </p:nvCxnSpPr>
        <p:spPr>
          <a:xfrm flipH="1">
            <a:off x="2930571" y="3603387"/>
            <a:ext cx="3124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C7E9168-9610-26D9-9F3F-77F46691E0B5}"/>
              </a:ext>
            </a:extLst>
          </p:cNvPr>
          <p:cNvCxnSpPr>
            <a:cxnSpLocks/>
          </p:cNvCxnSpPr>
          <p:nvPr/>
        </p:nvCxnSpPr>
        <p:spPr>
          <a:xfrm>
            <a:off x="2913124" y="4319865"/>
            <a:ext cx="38273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F59E904-E777-16FB-AA8D-AB3E79491F49}"/>
              </a:ext>
            </a:extLst>
          </p:cNvPr>
          <p:cNvCxnSpPr>
            <a:cxnSpLocks/>
          </p:cNvCxnSpPr>
          <p:nvPr/>
        </p:nvCxnSpPr>
        <p:spPr>
          <a:xfrm flipH="1">
            <a:off x="2913124" y="5042280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E547AF4-77D4-5D93-1950-7B14D8FE8720}"/>
              </a:ext>
            </a:extLst>
          </p:cNvPr>
          <p:cNvCxnSpPr>
            <a:cxnSpLocks/>
          </p:cNvCxnSpPr>
          <p:nvPr/>
        </p:nvCxnSpPr>
        <p:spPr>
          <a:xfrm>
            <a:off x="3616611" y="704145"/>
            <a:ext cx="39517" cy="5977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149B68-828E-CF07-5E47-F8D66568CB47}"/>
              </a:ext>
            </a:extLst>
          </p:cNvPr>
          <p:cNvCxnSpPr>
            <a:cxnSpLocks/>
          </p:cNvCxnSpPr>
          <p:nvPr/>
        </p:nvCxnSpPr>
        <p:spPr>
          <a:xfrm flipH="1">
            <a:off x="3423870" y="1427797"/>
            <a:ext cx="242488" cy="60713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EAE813-296B-044E-6CAE-423268E775DC}"/>
              </a:ext>
            </a:extLst>
          </p:cNvPr>
          <p:cNvCxnSpPr>
            <a:cxnSpLocks/>
          </p:cNvCxnSpPr>
          <p:nvPr/>
        </p:nvCxnSpPr>
        <p:spPr>
          <a:xfrm>
            <a:off x="3419044" y="2140037"/>
            <a:ext cx="179662" cy="6035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C291D51-F085-AC5C-4D53-BF59E372D0C3}"/>
              </a:ext>
            </a:extLst>
          </p:cNvPr>
          <p:cNvCxnSpPr>
            <a:cxnSpLocks/>
          </p:cNvCxnSpPr>
          <p:nvPr/>
        </p:nvCxnSpPr>
        <p:spPr>
          <a:xfrm flipH="1">
            <a:off x="3219272" y="2872498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AC98E0-C0C2-4707-B231-BE908AD641B3}"/>
              </a:ext>
            </a:extLst>
          </p:cNvPr>
          <p:cNvCxnSpPr>
            <a:cxnSpLocks/>
          </p:cNvCxnSpPr>
          <p:nvPr/>
        </p:nvCxnSpPr>
        <p:spPr>
          <a:xfrm flipH="1">
            <a:off x="3189669" y="3586828"/>
            <a:ext cx="45572" cy="62053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CAAC287-3F67-A0B3-B465-03BA4CABFD79}"/>
              </a:ext>
            </a:extLst>
          </p:cNvPr>
          <p:cNvCxnSpPr>
            <a:cxnSpLocks/>
          </p:cNvCxnSpPr>
          <p:nvPr/>
        </p:nvCxnSpPr>
        <p:spPr>
          <a:xfrm flipH="1">
            <a:off x="3189669" y="4330212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FF4C68-3290-888A-D5B1-455E18FA3CC2}"/>
              </a:ext>
            </a:extLst>
          </p:cNvPr>
          <p:cNvCxnSpPr>
            <a:cxnSpLocks/>
          </p:cNvCxnSpPr>
          <p:nvPr/>
        </p:nvCxnSpPr>
        <p:spPr>
          <a:xfrm flipH="1">
            <a:off x="3134324" y="5043786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098D3A9-6F8C-38AB-06A3-6651B690D753}"/>
              </a:ext>
            </a:extLst>
          </p:cNvPr>
          <p:cNvCxnSpPr>
            <a:cxnSpLocks/>
          </p:cNvCxnSpPr>
          <p:nvPr/>
        </p:nvCxnSpPr>
        <p:spPr>
          <a:xfrm>
            <a:off x="7393421" y="703317"/>
            <a:ext cx="1301846" cy="5908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1AAF416-8B1D-2955-101F-F2AF0578C0F6}"/>
              </a:ext>
            </a:extLst>
          </p:cNvPr>
          <p:cNvCxnSpPr>
            <a:cxnSpLocks/>
          </p:cNvCxnSpPr>
          <p:nvPr/>
        </p:nvCxnSpPr>
        <p:spPr>
          <a:xfrm>
            <a:off x="7506237" y="682547"/>
            <a:ext cx="1336963" cy="61932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246BD4-5601-4A8A-4CF1-56FFD2AA9912}"/>
              </a:ext>
            </a:extLst>
          </p:cNvPr>
          <p:cNvCxnSpPr>
            <a:cxnSpLocks/>
          </p:cNvCxnSpPr>
          <p:nvPr/>
        </p:nvCxnSpPr>
        <p:spPr>
          <a:xfrm flipV="1">
            <a:off x="7393421" y="1452292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A377D1-4A9B-C920-A79F-456FA4192A9C}"/>
              </a:ext>
            </a:extLst>
          </p:cNvPr>
          <p:cNvCxnSpPr>
            <a:cxnSpLocks/>
          </p:cNvCxnSpPr>
          <p:nvPr/>
        </p:nvCxnSpPr>
        <p:spPr>
          <a:xfrm flipV="1">
            <a:off x="7523795" y="1456797"/>
            <a:ext cx="1301846" cy="55814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7B3E0D0-CAFE-3D27-573E-9105C8FB5302}"/>
              </a:ext>
            </a:extLst>
          </p:cNvPr>
          <p:cNvCxnSpPr>
            <a:cxnSpLocks/>
          </p:cNvCxnSpPr>
          <p:nvPr/>
        </p:nvCxnSpPr>
        <p:spPr>
          <a:xfrm>
            <a:off x="7367983" y="2152937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8CA218E-9DAE-1CED-6B33-D1DC814FE661}"/>
              </a:ext>
            </a:extLst>
          </p:cNvPr>
          <p:cNvCxnSpPr>
            <a:cxnSpLocks/>
          </p:cNvCxnSpPr>
          <p:nvPr/>
        </p:nvCxnSpPr>
        <p:spPr>
          <a:xfrm>
            <a:off x="7494423" y="2157224"/>
            <a:ext cx="905253" cy="5906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792713-6BA6-80C1-E95C-3430C5984E66}"/>
              </a:ext>
            </a:extLst>
          </p:cNvPr>
          <p:cNvCxnSpPr>
            <a:cxnSpLocks/>
          </p:cNvCxnSpPr>
          <p:nvPr/>
        </p:nvCxnSpPr>
        <p:spPr>
          <a:xfrm>
            <a:off x="8130562" y="2140037"/>
            <a:ext cx="963290" cy="61458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3563FBB-BBD5-3386-A593-A5E3737F88B1}"/>
              </a:ext>
            </a:extLst>
          </p:cNvPr>
          <p:cNvCxnSpPr>
            <a:cxnSpLocks/>
          </p:cNvCxnSpPr>
          <p:nvPr/>
        </p:nvCxnSpPr>
        <p:spPr>
          <a:xfrm flipV="1">
            <a:off x="8031824" y="1423497"/>
            <a:ext cx="1619075" cy="61570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BA7878A-934F-5C37-CAC3-2ABD1AEECDE8}"/>
              </a:ext>
            </a:extLst>
          </p:cNvPr>
          <p:cNvCxnSpPr>
            <a:cxnSpLocks/>
          </p:cNvCxnSpPr>
          <p:nvPr/>
        </p:nvCxnSpPr>
        <p:spPr>
          <a:xfrm flipV="1">
            <a:off x="8146477" y="1428177"/>
            <a:ext cx="1619075" cy="61570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36086F-2EFF-6629-3DBB-F8A19D909655}"/>
              </a:ext>
            </a:extLst>
          </p:cNvPr>
          <p:cNvCxnSpPr>
            <a:cxnSpLocks/>
          </p:cNvCxnSpPr>
          <p:nvPr/>
        </p:nvCxnSpPr>
        <p:spPr>
          <a:xfrm>
            <a:off x="8345109" y="689350"/>
            <a:ext cx="1388606" cy="60087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D6839F-9E8F-3722-B301-BAFB3571DDE5}"/>
              </a:ext>
            </a:extLst>
          </p:cNvPr>
          <p:cNvCxnSpPr>
            <a:cxnSpLocks/>
          </p:cNvCxnSpPr>
          <p:nvPr/>
        </p:nvCxnSpPr>
        <p:spPr>
          <a:xfrm flipV="1">
            <a:off x="6659438" y="2880203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2072CA2-BCD1-D8DC-2C8E-2BDD735CC078}"/>
              </a:ext>
            </a:extLst>
          </p:cNvPr>
          <p:cNvCxnSpPr>
            <a:cxnSpLocks/>
          </p:cNvCxnSpPr>
          <p:nvPr/>
        </p:nvCxnSpPr>
        <p:spPr>
          <a:xfrm flipV="1">
            <a:off x="6783109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A53CA25-8F4B-BDF2-D9C3-F7B19B1A8BD9}"/>
              </a:ext>
            </a:extLst>
          </p:cNvPr>
          <p:cNvCxnSpPr>
            <a:cxnSpLocks/>
          </p:cNvCxnSpPr>
          <p:nvPr/>
        </p:nvCxnSpPr>
        <p:spPr>
          <a:xfrm flipV="1">
            <a:off x="7342216" y="2893107"/>
            <a:ext cx="1613798" cy="58882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918549-03EB-D1FB-1B5F-AB4F417033F8}"/>
              </a:ext>
            </a:extLst>
          </p:cNvPr>
          <p:cNvCxnSpPr>
            <a:cxnSpLocks/>
          </p:cNvCxnSpPr>
          <p:nvPr/>
        </p:nvCxnSpPr>
        <p:spPr>
          <a:xfrm flipV="1">
            <a:off x="7485623" y="2879885"/>
            <a:ext cx="1613798" cy="58882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35448B3-2074-A3AC-384C-304429EDEB97}"/>
              </a:ext>
            </a:extLst>
          </p:cNvPr>
          <p:cNvCxnSpPr>
            <a:cxnSpLocks/>
          </p:cNvCxnSpPr>
          <p:nvPr/>
        </p:nvCxnSpPr>
        <p:spPr>
          <a:xfrm>
            <a:off x="6652547" y="3590851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031B7C5-DADC-89EA-7CA7-6E1E4E9EC01A}"/>
              </a:ext>
            </a:extLst>
          </p:cNvPr>
          <p:cNvCxnSpPr>
            <a:cxnSpLocks/>
          </p:cNvCxnSpPr>
          <p:nvPr/>
        </p:nvCxnSpPr>
        <p:spPr>
          <a:xfrm>
            <a:off x="6768809" y="3604756"/>
            <a:ext cx="852791" cy="6165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5636F20-FF8E-D138-6DBC-64A6D2B2D5A0}"/>
              </a:ext>
            </a:extLst>
          </p:cNvPr>
          <p:cNvCxnSpPr>
            <a:cxnSpLocks/>
          </p:cNvCxnSpPr>
          <p:nvPr/>
        </p:nvCxnSpPr>
        <p:spPr>
          <a:xfrm>
            <a:off x="7319927" y="3593280"/>
            <a:ext cx="826550" cy="6100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05ED487-6A6E-19DA-7D8D-85198EB367B2}"/>
              </a:ext>
            </a:extLst>
          </p:cNvPr>
          <p:cNvCxnSpPr>
            <a:cxnSpLocks/>
          </p:cNvCxnSpPr>
          <p:nvPr/>
        </p:nvCxnSpPr>
        <p:spPr>
          <a:xfrm>
            <a:off x="7413237" y="3586193"/>
            <a:ext cx="826550" cy="61006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8FA7AA4-7056-C44B-2F74-CEE1FECFC6E9}"/>
              </a:ext>
            </a:extLst>
          </p:cNvPr>
          <p:cNvCxnSpPr>
            <a:cxnSpLocks/>
          </p:cNvCxnSpPr>
          <p:nvPr/>
        </p:nvCxnSpPr>
        <p:spPr>
          <a:xfrm>
            <a:off x="7510109" y="4321143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BBD61BD-42B5-F009-45EE-6B943A193040}"/>
              </a:ext>
            </a:extLst>
          </p:cNvPr>
          <p:cNvCxnSpPr>
            <a:cxnSpLocks/>
          </p:cNvCxnSpPr>
          <p:nvPr/>
        </p:nvCxnSpPr>
        <p:spPr>
          <a:xfrm>
            <a:off x="7630336" y="4328230"/>
            <a:ext cx="694934" cy="60167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9E35EB9-F141-3C17-8A2A-3CF5600EB1AF}"/>
              </a:ext>
            </a:extLst>
          </p:cNvPr>
          <p:cNvCxnSpPr>
            <a:cxnSpLocks/>
          </p:cNvCxnSpPr>
          <p:nvPr/>
        </p:nvCxnSpPr>
        <p:spPr>
          <a:xfrm>
            <a:off x="8148178" y="4316556"/>
            <a:ext cx="753366" cy="60626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393CF8-B81B-A5FF-0A4F-E1252CD7D533}"/>
              </a:ext>
            </a:extLst>
          </p:cNvPr>
          <p:cNvCxnSpPr>
            <a:cxnSpLocks/>
          </p:cNvCxnSpPr>
          <p:nvPr/>
        </p:nvCxnSpPr>
        <p:spPr>
          <a:xfrm>
            <a:off x="8230862" y="4328230"/>
            <a:ext cx="753366" cy="6062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EE4BB4F-2627-3545-98B1-49A32747FE8F}"/>
              </a:ext>
            </a:extLst>
          </p:cNvPr>
          <p:cNvCxnSpPr>
            <a:cxnSpLocks/>
          </p:cNvCxnSpPr>
          <p:nvPr/>
        </p:nvCxnSpPr>
        <p:spPr>
          <a:xfrm flipV="1">
            <a:off x="7710383" y="5056229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15A8564-2993-881B-9670-1DDEDE040E88}"/>
              </a:ext>
            </a:extLst>
          </p:cNvPr>
          <p:cNvCxnSpPr>
            <a:cxnSpLocks/>
          </p:cNvCxnSpPr>
          <p:nvPr/>
        </p:nvCxnSpPr>
        <p:spPr>
          <a:xfrm flipV="1">
            <a:off x="7569705" y="5056229"/>
            <a:ext cx="1377163" cy="59178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D9F57E-5A32-7B4E-D2F9-BAC99836A51E}"/>
              </a:ext>
            </a:extLst>
          </p:cNvPr>
          <p:cNvCxnSpPr>
            <a:cxnSpLocks/>
          </p:cNvCxnSpPr>
          <p:nvPr/>
        </p:nvCxnSpPr>
        <p:spPr>
          <a:xfrm flipV="1">
            <a:off x="6783109" y="5062352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475D0692-B0B8-A125-2C4D-AF6800263A6F}"/>
              </a:ext>
            </a:extLst>
          </p:cNvPr>
          <p:cNvCxnSpPr>
            <a:cxnSpLocks/>
          </p:cNvCxnSpPr>
          <p:nvPr/>
        </p:nvCxnSpPr>
        <p:spPr>
          <a:xfrm flipV="1">
            <a:off x="6671412" y="5036975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2F1B3A0-6D6C-5246-F0ED-F0EBC7F4D6EE}"/>
              </a:ext>
            </a:extLst>
          </p:cNvPr>
          <p:cNvCxnSpPr>
            <a:cxnSpLocks/>
          </p:cNvCxnSpPr>
          <p:nvPr/>
        </p:nvCxnSpPr>
        <p:spPr>
          <a:xfrm>
            <a:off x="4087400" y="690926"/>
            <a:ext cx="54092" cy="61087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7D1D5F4-D8EE-1791-4F45-36F1A441C07C}"/>
              </a:ext>
            </a:extLst>
          </p:cNvPr>
          <p:cNvCxnSpPr>
            <a:cxnSpLocks/>
          </p:cNvCxnSpPr>
          <p:nvPr/>
        </p:nvCxnSpPr>
        <p:spPr>
          <a:xfrm flipH="1">
            <a:off x="3922885" y="1423228"/>
            <a:ext cx="219368" cy="5946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800441-A2E7-E2B8-3147-C97361836FE1}"/>
              </a:ext>
            </a:extLst>
          </p:cNvPr>
          <p:cNvCxnSpPr>
            <a:cxnSpLocks/>
          </p:cNvCxnSpPr>
          <p:nvPr/>
        </p:nvCxnSpPr>
        <p:spPr>
          <a:xfrm>
            <a:off x="3929398" y="2145157"/>
            <a:ext cx="153580" cy="60625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9B21D3F5-C6A2-C248-91D2-17F1185CA9CA}"/>
              </a:ext>
            </a:extLst>
          </p:cNvPr>
          <p:cNvCxnSpPr>
            <a:cxnSpLocks/>
          </p:cNvCxnSpPr>
          <p:nvPr/>
        </p:nvCxnSpPr>
        <p:spPr>
          <a:xfrm flipH="1">
            <a:off x="3727616" y="2875294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A11F17E-460C-A659-4A57-5E27E0BE585C}"/>
              </a:ext>
            </a:extLst>
          </p:cNvPr>
          <p:cNvCxnSpPr>
            <a:cxnSpLocks/>
          </p:cNvCxnSpPr>
          <p:nvPr/>
        </p:nvCxnSpPr>
        <p:spPr>
          <a:xfrm flipH="1">
            <a:off x="3693776" y="3589070"/>
            <a:ext cx="45412" cy="60718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F4EC5D2-B195-0714-BF3D-E03DA0972393}"/>
              </a:ext>
            </a:extLst>
          </p:cNvPr>
          <p:cNvCxnSpPr>
            <a:cxnSpLocks/>
          </p:cNvCxnSpPr>
          <p:nvPr/>
        </p:nvCxnSpPr>
        <p:spPr>
          <a:xfrm flipH="1">
            <a:off x="3673331" y="4321960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9C3B52F-00A2-B3C5-12E6-5A4320B41291}"/>
              </a:ext>
            </a:extLst>
          </p:cNvPr>
          <p:cNvCxnSpPr>
            <a:cxnSpLocks/>
          </p:cNvCxnSpPr>
          <p:nvPr/>
        </p:nvCxnSpPr>
        <p:spPr>
          <a:xfrm>
            <a:off x="3886492" y="689743"/>
            <a:ext cx="54092" cy="61087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82CB339-D540-D62B-146B-A8D6C20FB1B5}"/>
              </a:ext>
            </a:extLst>
          </p:cNvPr>
          <p:cNvCxnSpPr>
            <a:cxnSpLocks/>
          </p:cNvCxnSpPr>
          <p:nvPr/>
        </p:nvCxnSpPr>
        <p:spPr>
          <a:xfrm>
            <a:off x="3856137" y="697570"/>
            <a:ext cx="54092" cy="61087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D72B0BED-8CE2-27A1-135C-D74BF59CCC5F}"/>
              </a:ext>
            </a:extLst>
          </p:cNvPr>
          <p:cNvCxnSpPr>
            <a:cxnSpLocks/>
          </p:cNvCxnSpPr>
          <p:nvPr/>
        </p:nvCxnSpPr>
        <p:spPr>
          <a:xfrm>
            <a:off x="3752351" y="697570"/>
            <a:ext cx="54092" cy="61087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E69C6DA-17EA-EA97-8FC9-5E5377B6D0C6}"/>
              </a:ext>
            </a:extLst>
          </p:cNvPr>
          <p:cNvCxnSpPr>
            <a:cxnSpLocks/>
          </p:cNvCxnSpPr>
          <p:nvPr/>
        </p:nvCxnSpPr>
        <p:spPr>
          <a:xfrm flipH="1">
            <a:off x="3741867" y="1436835"/>
            <a:ext cx="219368" cy="5946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25A1C1D-EAD9-F9F2-1C45-F0E2DEA44F49}"/>
              </a:ext>
            </a:extLst>
          </p:cNvPr>
          <p:cNvCxnSpPr>
            <a:cxnSpLocks/>
          </p:cNvCxnSpPr>
          <p:nvPr/>
        </p:nvCxnSpPr>
        <p:spPr>
          <a:xfrm flipH="1">
            <a:off x="3698548" y="1436835"/>
            <a:ext cx="219368" cy="5946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4137FD-2CBE-988B-634D-238AF9CECD37}"/>
              </a:ext>
            </a:extLst>
          </p:cNvPr>
          <p:cNvCxnSpPr>
            <a:cxnSpLocks/>
          </p:cNvCxnSpPr>
          <p:nvPr/>
        </p:nvCxnSpPr>
        <p:spPr>
          <a:xfrm flipH="1">
            <a:off x="3587075" y="1438009"/>
            <a:ext cx="219368" cy="5946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D1B2E73-303B-76E5-20D5-CED4088AA0B2}"/>
              </a:ext>
            </a:extLst>
          </p:cNvPr>
          <p:cNvCxnSpPr>
            <a:cxnSpLocks/>
          </p:cNvCxnSpPr>
          <p:nvPr/>
        </p:nvCxnSpPr>
        <p:spPr>
          <a:xfrm>
            <a:off x="3581687" y="2150649"/>
            <a:ext cx="153580" cy="60625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25BC93-1283-CB7D-CF6D-7B842562072D}"/>
              </a:ext>
            </a:extLst>
          </p:cNvPr>
          <p:cNvCxnSpPr>
            <a:cxnSpLocks/>
          </p:cNvCxnSpPr>
          <p:nvPr/>
        </p:nvCxnSpPr>
        <p:spPr>
          <a:xfrm>
            <a:off x="3678598" y="2145649"/>
            <a:ext cx="153580" cy="60625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BF14F9D-7363-82CD-3F0D-AA7F4B9D9262}"/>
              </a:ext>
            </a:extLst>
          </p:cNvPr>
          <p:cNvCxnSpPr>
            <a:cxnSpLocks/>
          </p:cNvCxnSpPr>
          <p:nvPr/>
        </p:nvCxnSpPr>
        <p:spPr>
          <a:xfrm>
            <a:off x="3716872" y="2147336"/>
            <a:ext cx="153580" cy="60625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7413E30-F19D-9C6B-DDB7-FCD3A3FD8E1A}"/>
              </a:ext>
            </a:extLst>
          </p:cNvPr>
          <p:cNvCxnSpPr>
            <a:cxnSpLocks/>
          </p:cNvCxnSpPr>
          <p:nvPr/>
        </p:nvCxnSpPr>
        <p:spPr>
          <a:xfrm flipH="1">
            <a:off x="3519036" y="2882382"/>
            <a:ext cx="371944" cy="59309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19EF914-72BC-8A4F-7BA4-F7E759E9630D}"/>
              </a:ext>
            </a:extLst>
          </p:cNvPr>
          <p:cNvCxnSpPr>
            <a:cxnSpLocks/>
          </p:cNvCxnSpPr>
          <p:nvPr/>
        </p:nvCxnSpPr>
        <p:spPr>
          <a:xfrm flipH="1">
            <a:off x="3488187" y="2884461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FE7D104-2D8F-E16E-A648-F514747001BE}"/>
              </a:ext>
            </a:extLst>
          </p:cNvPr>
          <p:cNvCxnSpPr>
            <a:cxnSpLocks/>
          </p:cNvCxnSpPr>
          <p:nvPr/>
        </p:nvCxnSpPr>
        <p:spPr>
          <a:xfrm flipH="1">
            <a:off x="3382052" y="2876984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A20C741-F96F-C8A3-E0F8-8CF4ADA87B7F}"/>
              </a:ext>
            </a:extLst>
          </p:cNvPr>
          <p:cNvCxnSpPr>
            <a:cxnSpLocks/>
          </p:cNvCxnSpPr>
          <p:nvPr/>
        </p:nvCxnSpPr>
        <p:spPr>
          <a:xfrm flipH="1">
            <a:off x="3327303" y="3590851"/>
            <a:ext cx="45412" cy="60718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D98CE815-0D62-6BB7-C11A-CCE9D743DAF9}"/>
              </a:ext>
            </a:extLst>
          </p:cNvPr>
          <p:cNvCxnSpPr>
            <a:cxnSpLocks/>
          </p:cNvCxnSpPr>
          <p:nvPr/>
        </p:nvCxnSpPr>
        <p:spPr>
          <a:xfrm flipH="1">
            <a:off x="3417763" y="3591797"/>
            <a:ext cx="45412" cy="60718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2728E73-244E-A06A-9EAD-1BBA8FB41482}"/>
              </a:ext>
            </a:extLst>
          </p:cNvPr>
          <p:cNvCxnSpPr>
            <a:cxnSpLocks/>
          </p:cNvCxnSpPr>
          <p:nvPr/>
        </p:nvCxnSpPr>
        <p:spPr>
          <a:xfrm flipH="1">
            <a:off x="3467517" y="3591759"/>
            <a:ext cx="45412" cy="607187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3D1D3F-CCC2-CFDD-9DD8-3FC73749FC6E}"/>
              </a:ext>
            </a:extLst>
          </p:cNvPr>
          <p:cNvCxnSpPr>
            <a:cxnSpLocks/>
          </p:cNvCxnSpPr>
          <p:nvPr/>
        </p:nvCxnSpPr>
        <p:spPr>
          <a:xfrm flipH="1">
            <a:off x="3333786" y="4305964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26C4738-98BE-1170-2C5D-51E6B8E968EA}"/>
              </a:ext>
            </a:extLst>
          </p:cNvPr>
          <p:cNvCxnSpPr>
            <a:cxnSpLocks/>
          </p:cNvCxnSpPr>
          <p:nvPr/>
        </p:nvCxnSpPr>
        <p:spPr>
          <a:xfrm flipH="1">
            <a:off x="3449825" y="4320048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9AB24C2-EC09-14FE-C5E6-D78D451AE618}"/>
              </a:ext>
            </a:extLst>
          </p:cNvPr>
          <p:cNvCxnSpPr>
            <a:cxnSpLocks/>
          </p:cNvCxnSpPr>
          <p:nvPr/>
        </p:nvCxnSpPr>
        <p:spPr>
          <a:xfrm flipH="1">
            <a:off x="3483336" y="4326598"/>
            <a:ext cx="4325" cy="6008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E286DC-4193-30C4-5FFA-16B200A79292}"/>
              </a:ext>
            </a:extLst>
          </p:cNvPr>
          <p:cNvCxnSpPr>
            <a:cxnSpLocks/>
          </p:cNvCxnSpPr>
          <p:nvPr/>
        </p:nvCxnSpPr>
        <p:spPr>
          <a:xfrm flipH="1">
            <a:off x="3292266" y="5052197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B07650-1A18-2FF4-F797-A1FBB6BBF6BC}"/>
              </a:ext>
            </a:extLst>
          </p:cNvPr>
          <p:cNvCxnSpPr>
            <a:cxnSpLocks/>
          </p:cNvCxnSpPr>
          <p:nvPr/>
        </p:nvCxnSpPr>
        <p:spPr>
          <a:xfrm flipH="1">
            <a:off x="3458397" y="5041606"/>
            <a:ext cx="32686" cy="613059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BBBB972-1498-6EEE-0401-004478EB1884}"/>
              </a:ext>
            </a:extLst>
          </p:cNvPr>
          <p:cNvCxnSpPr>
            <a:cxnSpLocks/>
          </p:cNvCxnSpPr>
          <p:nvPr/>
        </p:nvCxnSpPr>
        <p:spPr>
          <a:xfrm flipH="1">
            <a:off x="3419812" y="5036914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2DAAC8D-DC8D-67B3-A5B7-224C2FA7EBB7}"/>
              </a:ext>
            </a:extLst>
          </p:cNvPr>
          <p:cNvCxnSpPr>
            <a:cxnSpLocks/>
          </p:cNvCxnSpPr>
          <p:nvPr/>
        </p:nvCxnSpPr>
        <p:spPr>
          <a:xfrm flipH="1">
            <a:off x="3654868" y="5089932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4D80BE9-650E-E700-DD25-E4BE4666A159}"/>
              </a:ext>
            </a:extLst>
          </p:cNvPr>
          <p:cNvCxnSpPr>
            <a:cxnSpLocks/>
          </p:cNvCxnSpPr>
          <p:nvPr/>
        </p:nvCxnSpPr>
        <p:spPr>
          <a:xfrm>
            <a:off x="8261711" y="721722"/>
            <a:ext cx="1388606" cy="60087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284A0EC-11AD-D750-52FD-8FB52BDA74C1}"/>
              </a:ext>
            </a:extLst>
          </p:cNvPr>
          <p:cNvCxnSpPr>
            <a:cxnSpLocks/>
          </p:cNvCxnSpPr>
          <p:nvPr/>
        </p:nvCxnSpPr>
        <p:spPr>
          <a:xfrm>
            <a:off x="7999204" y="2138905"/>
            <a:ext cx="963290" cy="61458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3543F52-9DA8-CA81-2BCC-85AEA7929E2B}"/>
              </a:ext>
            </a:extLst>
          </p:cNvPr>
          <p:cNvSpPr txBox="1"/>
          <p:nvPr/>
        </p:nvSpPr>
        <p:spPr>
          <a:xfrm>
            <a:off x="3056649" y="138183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194F483-528C-105F-D2B0-73060F9141C9}"/>
              </a:ext>
            </a:extLst>
          </p:cNvPr>
          <p:cNvSpPr txBox="1"/>
          <p:nvPr/>
        </p:nvSpPr>
        <p:spPr>
          <a:xfrm>
            <a:off x="7443775" y="120323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B560C92F-E416-5DB9-4B9A-069E3B3819D1}"/>
              </a:ext>
            </a:extLst>
          </p:cNvPr>
          <p:cNvSpPr/>
          <p:nvPr/>
        </p:nvSpPr>
        <p:spPr>
          <a:xfrm rot="5400000">
            <a:off x="3407792" y="-128796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4" name="Left Brace 83">
            <a:extLst>
              <a:ext uri="{FF2B5EF4-FFF2-40B4-BE49-F238E27FC236}">
                <a16:creationId xmlns:a16="http://schemas.microsoft.com/office/drawing/2014/main" id="{5DE5808E-5E10-7F69-4444-7B7EB269A43D}"/>
              </a:ext>
            </a:extLst>
          </p:cNvPr>
          <p:cNvSpPr/>
          <p:nvPr/>
        </p:nvSpPr>
        <p:spPr>
          <a:xfrm rot="5400000">
            <a:off x="7811678" y="-155504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95" name="Picture 94">
            <a:extLst>
              <a:ext uri="{FF2B5EF4-FFF2-40B4-BE49-F238E27FC236}">
                <a16:creationId xmlns:a16="http://schemas.microsoft.com/office/drawing/2014/main" id="{C072E99B-945C-2C4F-EBB1-890801689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471" y="6260403"/>
            <a:ext cx="3068286" cy="2529155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F3BA8F77-ACF2-1114-DDAA-6149D7E4C217}"/>
              </a:ext>
            </a:extLst>
          </p:cNvPr>
          <p:cNvSpPr txBox="1"/>
          <p:nvPr/>
        </p:nvSpPr>
        <p:spPr>
          <a:xfrm>
            <a:off x="1608706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7197F11-2706-1F44-A6E6-79F096C495A0}"/>
              </a:ext>
            </a:extLst>
          </p:cNvPr>
          <p:cNvSpPr txBox="1"/>
          <p:nvPr/>
        </p:nvSpPr>
        <p:spPr>
          <a:xfrm>
            <a:off x="1633035" y="6211786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505921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BF05E6B-73A4-C8E3-FE1C-CBC0C7E5E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657" y="113014"/>
            <a:ext cx="8889757" cy="677931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F840343-E9F3-FBA0-4160-89E765388D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35" t="535" r="6756" b="23631"/>
          <a:stretch/>
        </p:blipFill>
        <p:spPr>
          <a:xfrm>
            <a:off x="1774483" y="6897037"/>
            <a:ext cx="3642167" cy="290935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F04DBB0-5005-1730-721F-845BD62572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33" t="14877" r="51857" b="59244"/>
          <a:stretch/>
        </p:blipFill>
        <p:spPr>
          <a:xfrm>
            <a:off x="2536686" y="442542"/>
            <a:ext cx="7806721" cy="667103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701D8-00D9-D4D5-C29E-17736A2BE4BA}"/>
              </a:ext>
            </a:extLst>
          </p:cNvPr>
          <p:cNvCxnSpPr>
            <a:cxnSpLocks/>
          </p:cNvCxnSpPr>
          <p:nvPr/>
        </p:nvCxnSpPr>
        <p:spPr>
          <a:xfrm flipH="1">
            <a:off x="5575644" y="5753116"/>
            <a:ext cx="1308267" cy="591786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B7238E-6005-38AF-CED7-80ED324829D4}"/>
              </a:ext>
            </a:extLst>
          </p:cNvPr>
          <p:cNvCxnSpPr>
            <a:cxnSpLocks/>
          </p:cNvCxnSpPr>
          <p:nvPr/>
        </p:nvCxnSpPr>
        <p:spPr>
          <a:xfrm>
            <a:off x="6335130" y="5008444"/>
            <a:ext cx="536878" cy="59363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4F2693-9D77-B7A8-4E06-153F7CA2830E}"/>
              </a:ext>
            </a:extLst>
          </p:cNvPr>
          <p:cNvCxnSpPr>
            <a:cxnSpLocks/>
          </p:cNvCxnSpPr>
          <p:nvPr/>
        </p:nvCxnSpPr>
        <p:spPr>
          <a:xfrm>
            <a:off x="5710143" y="4278147"/>
            <a:ext cx="621042" cy="593505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C8AF49-EFF0-BB88-1839-5E465ABBE514}"/>
              </a:ext>
            </a:extLst>
          </p:cNvPr>
          <p:cNvCxnSpPr>
            <a:cxnSpLocks/>
          </p:cNvCxnSpPr>
          <p:nvPr/>
        </p:nvCxnSpPr>
        <p:spPr>
          <a:xfrm flipV="1">
            <a:off x="5394413" y="2803930"/>
            <a:ext cx="990119" cy="58819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592A8C-B3FC-F312-5325-04B317184C2D}"/>
              </a:ext>
            </a:extLst>
          </p:cNvPr>
          <p:cNvCxnSpPr>
            <a:cxnSpLocks/>
          </p:cNvCxnSpPr>
          <p:nvPr/>
        </p:nvCxnSpPr>
        <p:spPr>
          <a:xfrm>
            <a:off x="2831017" y="2802770"/>
            <a:ext cx="20826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C7DB12E-667E-75BA-1924-D07433515843}"/>
              </a:ext>
            </a:extLst>
          </p:cNvPr>
          <p:cNvCxnSpPr>
            <a:cxnSpLocks/>
          </p:cNvCxnSpPr>
          <p:nvPr/>
        </p:nvCxnSpPr>
        <p:spPr>
          <a:xfrm flipH="1">
            <a:off x="2800110" y="4273993"/>
            <a:ext cx="55225" cy="5976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C474C65-89A1-56CF-11F3-97BD6A2DA280}"/>
              </a:ext>
            </a:extLst>
          </p:cNvPr>
          <p:cNvCxnSpPr>
            <a:cxnSpLocks/>
          </p:cNvCxnSpPr>
          <p:nvPr/>
        </p:nvCxnSpPr>
        <p:spPr>
          <a:xfrm>
            <a:off x="2804339" y="5026872"/>
            <a:ext cx="56620" cy="58471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B6F812C-A7FF-3F36-880C-C4D2E6EBF2A5}"/>
              </a:ext>
            </a:extLst>
          </p:cNvPr>
          <p:cNvCxnSpPr>
            <a:cxnSpLocks/>
          </p:cNvCxnSpPr>
          <p:nvPr/>
        </p:nvCxnSpPr>
        <p:spPr>
          <a:xfrm flipH="1">
            <a:off x="2800110" y="5740922"/>
            <a:ext cx="59100" cy="60398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925FD8-20E2-3826-63AC-9EAEECD27576}"/>
              </a:ext>
            </a:extLst>
          </p:cNvPr>
          <p:cNvCxnSpPr>
            <a:cxnSpLocks/>
          </p:cNvCxnSpPr>
          <p:nvPr/>
        </p:nvCxnSpPr>
        <p:spPr>
          <a:xfrm flipH="1">
            <a:off x="3122509" y="2802736"/>
            <a:ext cx="384673" cy="59589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B0D2C2A-C312-7155-2D7D-FEBAFD5A59BD}"/>
              </a:ext>
            </a:extLst>
          </p:cNvPr>
          <p:cNvCxnSpPr>
            <a:cxnSpLocks/>
          </p:cNvCxnSpPr>
          <p:nvPr/>
        </p:nvCxnSpPr>
        <p:spPr>
          <a:xfrm flipH="1">
            <a:off x="3099231" y="5017955"/>
            <a:ext cx="3910" cy="59363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24A077B-DB1B-83B2-96CE-0D2999D5C562}"/>
              </a:ext>
            </a:extLst>
          </p:cNvPr>
          <p:cNvCxnSpPr>
            <a:cxnSpLocks/>
          </p:cNvCxnSpPr>
          <p:nvPr/>
        </p:nvCxnSpPr>
        <p:spPr>
          <a:xfrm flipH="1">
            <a:off x="3021310" y="5742428"/>
            <a:ext cx="57300" cy="60247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5FCEEC2-27E4-0FC8-8E08-502789FFDB1D}"/>
              </a:ext>
            </a:extLst>
          </p:cNvPr>
          <p:cNvCxnSpPr>
            <a:cxnSpLocks/>
          </p:cNvCxnSpPr>
          <p:nvPr/>
        </p:nvCxnSpPr>
        <p:spPr>
          <a:xfrm flipV="1">
            <a:off x="6593805" y="2802376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688957D-A92B-4769-D52F-49DED2281421}"/>
              </a:ext>
            </a:extLst>
          </p:cNvPr>
          <p:cNvCxnSpPr>
            <a:cxnSpLocks/>
          </p:cNvCxnSpPr>
          <p:nvPr/>
        </p:nvCxnSpPr>
        <p:spPr>
          <a:xfrm>
            <a:off x="6684115" y="4276635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463BF51-2D0D-C7F9-A4B9-A19F434F2D2F}"/>
              </a:ext>
            </a:extLst>
          </p:cNvPr>
          <p:cNvCxnSpPr>
            <a:cxnSpLocks/>
          </p:cNvCxnSpPr>
          <p:nvPr/>
        </p:nvCxnSpPr>
        <p:spPr>
          <a:xfrm>
            <a:off x="7481351" y="5007539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F6F498F-DEE8-E392-B60B-56670D68CE99}"/>
              </a:ext>
            </a:extLst>
          </p:cNvPr>
          <p:cNvCxnSpPr>
            <a:cxnSpLocks/>
          </p:cNvCxnSpPr>
          <p:nvPr/>
        </p:nvCxnSpPr>
        <p:spPr>
          <a:xfrm flipV="1">
            <a:off x="7634107" y="5746707"/>
            <a:ext cx="1377163" cy="59178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B660597-3726-5FB2-45B2-3114A0658201}"/>
              </a:ext>
            </a:extLst>
          </p:cNvPr>
          <p:cNvCxnSpPr>
            <a:cxnSpLocks/>
          </p:cNvCxnSpPr>
          <p:nvPr/>
        </p:nvCxnSpPr>
        <p:spPr>
          <a:xfrm flipV="1">
            <a:off x="6735407" y="5744666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C5220B3-A5E5-DDB9-1E77-C8A2A32502E4}"/>
              </a:ext>
            </a:extLst>
          </p:cNvPr>
          <p:cNvCxnSpPr>
            <a:cxnSpLocks/>
          </p:cNvCxnSpPr>
          <p:nvPr/>
        </p:nvCxnSpPr>
        <p:spPr>
          <a:xfrm flipV="1">
            <a:off x="6627792" y="5743781"/>
            <a:ext cx="1586874" cy="59275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8E09B34-6A54-2DB6-8FAA-E36D685ABC81}"/>
              </a:ext>
            </a:extLst>
          </p:cNvPr>
          <p:cNvCxnSpPr>
            <a:cxnSpLocks/>
          </p:cNvCxnSpPr>
          <p:nvPr/>
        </p:nvCxnSpPr>
        <p:spPr>
          <a:xfrm flipH="1">
            <a:off x="3629778" y="2803900"/>
            <a:ext cx="371944" cy="59309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0850B79-5049-59D3-491C-F9BD55864209}"/>
              </a:ext>
            </a:extLst>
          </p:cNvPr>
          <p:cNvCxnSpPr>
            <a:cxnSpLocks/>
          </p:cNvCxnSpPr>
          <p:nvPr/>
        </p:nvCxnSpPr>
        <p:spPr>
          <a:xfrm flipH="1">
            <a:off x="3582893" y="5009703"/>
            <a:ext cx="4325" cy="60086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73E3044-20FC-01F8-E115-9F55C29BD2C4}"/>
              </a:ext>
            </a:extLst>
          </p:cNvPr>
          <p:cNvCxnSpPr>
            <a:cxnSpLocks/>
          </p:cNvCxnSpPr>
          <p:nvPr/>
        </p:nvCxnSpPr>
        <p:spPr>
          <a:xfrm flipH="1">
            <a:off x="3427542" y="2802181"/>
            <a:ext cx="371944" cy="59309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BE2E8E-C0BE-247E-F70E-BC4680C274B4}"/>
              </a:ext>
            </a:extLst>
          </p:cNvPr>
          <p:cNvCxnSpPr>
            <a:cxnSpLocks/>
          </p:cNvCxnSpPr>
          <p:nvPr/>
        </p:nvCxnSpPr>
        <p:spPr>
          <a:xfrm flipH="1">
            <a:off x="3392105" y="2802269"/>
            <a:ext cx="371944" cy="59309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EC56265-AB13-9C76-6D99-18C659DA2905}"/>
              </a:ext>
            </a:extLst>
          </p:cNvPr>
          <p:cNvCxnSpPr>
            <a:cxnSpLocks/>
          </p:cNvCxnSpPr>
          <p:nvPr/>
        </p:nvCxnSpPr>
        <p:spPr>
          <a:xfrm flipH="1">
            <a:off x="3277986" y="2799021"/>
            <a:ext cx="371944" cy="59309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8588323-F8A4-F6C7-2971-44A82257E670}"/>
              </a:ext>
            </a:extLst>
          </p:cNvPr>
          <p:cNvCxnSpPr>
            <a:cxnSpLocks/>
          </p:cNvCxnSpPr>
          <p:nvPr/>
        </p:nvCxnSpPr>
        <p:spPr>
          <a:xfrm flipH="1">
            <a:off x="3227020" y="5005953"/>
            <a:ext cx="4325" cy="6008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6FFE666-149D-33F9-7339-5CF1517C8374}"/>
              </a:ext>
            </a:extLst>
          </p:cNvPr>
          <p:cNvCxnSpPr>
            <a:cxnSpLocks/>
          </p:cNvCxnSpPr>
          <p:nvPr/>
        </p:nvCxnSpPr>
        <p:spPr>
          <a:xfrm flipH="1">
            <a:off x="3359387" y="5007791"/>
            <a:ext cx="4325" cy="60086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6BA8B9-F89C-2976-DA73-0686B65003AB}"/>
              </a:ext>
            </a:extLst>
          </p:cNvPr>
          <p:cNvCxnSpPr>
            <a:cxnSpLocks/>
          </p:cNvCxnSpPr>
          <p:nvPr/>
        </p:nvCxnSpPr>
        <p:spPr>
          <a:xfrm flipH="1">
            <a:off x="3392898" y="5007084"/>
            <a:ext cx="4325" cy="60086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F67046C7-7605-AF1E-82D0-74BDF201B580}"/>
              </a:ext>
            </a:extLst>
          </p:cNvPr>
          <p:cNvCxnSpPr>
            <a:cxnSpLocks/>
          </p:cNvCxnSpPr>
          <p:nvPr/>
        </p:nvCxnSpPr>
        <p:spPr>
          <a:xfrm flipH="1">
            <a:off x="3179252" y="5750839"/>
            <a:ext cx="32686" cy="613059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2369544-EB53-82D4-3CAF-E7637F8378F8}"/>
              </a:ext>
            </a:extLst>
          </p:cNvPr>
          <p:cNvCxnSpPr>
            <a:cxnSpLocks/>
          </p:cNvCxnSpPr>
          <p:nvPr/>
        </p:nvCxnSpPr>
        <p:spPr>
          <a:xfrm flipH="1">
            <a:off x="3345383" y="5740248"/>
            <a:ext cx="32686" cy="61305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1557AB5-874C-9E5E-4EE7-7C4C276F1081}"/>
              </a:ext>
            </a:extLst>
          </p:cNvPr>
          <p:cNvCxnSpPr>
            <a:cxnSpLocks/>
          </p:cNvCxnSpPr>
          <p:nvPr/>
        </p:nvCxnSpPr>
        <p:spPr>
          <a:xfrm flipH="1">
            <a:off x="3306798" y="5735556"/>
            <a:ext cx="32686" cy="61305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C786454-9A13-4A53-7778-DA4956F2A551}"/>
              </a:ext>
            </a:extLst>
          </p:cNvPr>
          <p:cNvCxnSpPr>
            <a:cxnSpLocks/>
          </p:cNvCxnSpPr>
          <p:nvPr/>
        </p:nvCxnSpPr>
        <p:spPr>
          <a:xfrm flipH="1">
            <a:off x="3541854" y="5788574"/>
            <a:ext cx="40749" cy="53870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5E2C8C-1995-3352-7D2E-402F96880515}"/>
              </a:ext>
            </a:extLst>
          </p:cNvPr>
          <p:cNvCxnSpPr>
            <a:cxnSpLocks/>
          </p:cNvCxnSpPr>
          <p:nvPr/>
        </p:nvCxnSpPr>
        <p:spPr>
          <a:xfrm flipH="1">
            <a:off x="2859210" y="591446"/>
            <a:ext cx="29698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7FF17E-83E7-EA86-194C-4D231FF81A4D}"/>
              </a:ext>
            </a:extLst>
          </p:cNvPr>
          <p:cNvCxnSpPr>
            <a:cxnSpLocks/>
          </p:cNvCxnSpPr>
          <p:nvPr/>
        </p:nvCxnSpPr>
        <p:spPr>
          <a:xfrm>
            <a:off x="7597013" y="5004821"/>
            <a:ext cx="737081" cy="60111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903A1D4-067F-E0B1-818D-8163A04A19B7}"/>
              </a:ext>
            </a:extLst>
          </p:cNvPr>
          <p:cNvCxnSpPr>
            <a:cxnSpLocks/>
          </p:cNvCxnSpPr>
          <p:nvPr/>
        </p:nvCxnSpPr>
        <p:spPr>
          <a:xfrm>
            <a:off x="8207842" y="5010266"/>
            <a:ext cx="788097" cy="59181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616F774-6257-A175-AB24-9EA563D8C310}"/>
              </a:ext>
            </a:extLst>
          </p:cNvPr>
          <p:cNvCxnSpPr>
            <a:cxnSpLocks/>
          </p:cNvCxnSpPr>
          <p:nvPr/>
        </p:nvCxnSpPr>
        <p:spPr>
          <a:xfrm flipH="1">
            <a:off x="3099231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CCF4D0-A8B1-283C-02AE-A40764557DA1}"/>
              </a:ext>
            </a:extLst>
          </p:cNvPr>
          <p:cNvCxnSpPr>
            <a:cxnSpLocks/>
          </p:cNvCxnSpPr>
          <p:nvPr/>
        </p:nvCxnSpPr>
        <p:spPr>
          <a:xfrm flipH="1">
            <a:off x="3229299" y="4274903"/>
            <a:ext cx="27612" cy="596749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90271B-AD02-B18A-9FC8-D7898DB79A4B}"/>
              </a:ext>
            </a:extLst>
          </p:cNvPr>
          <p:cNvCxnSpPr>
            <a:cxnSpLocks/>
          </p:cNvCxnSpPr>
          <p:nvPr/>
        </p:nvCxnSpPr>
        <p:spPr>
          <a:xfrm flipH="1">
            <a:off x="3350457" y="4274903"/>
            <a:ext cx="27612" cy="59674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370916-A866-F610-C5F2-50FBC03E5871}"/>
              </a:ext>
            </a:extLst>
          </p:cNvPr>
          <p:cNvCxnSpPr>
            <a:cxnSpLocks/>
          </p:cNvCxnSpPr>
          <p:nvPr/>
        </p:nvCxnSpPr>
        <p:spPr>
          <a:xfrm flipH="1">
            <a:off x="3390516" y="4274903"/>
            <a:ext cx="27612" cy="596749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4CAAD07-D9D8-DBC6-264C-139435B8F260}"/>
              </a:ext>
            </a:extLst>
          </p:cNvPr>
          <p:cNvCxnSpPr>
            <a:cxnSpLocks/>
          </p:cNvCxnSpPr>
          <p:nvPr/>
        </p:nvCxnSpPr>
        <p:spPr>
          <a:xfrm flipH="1">
            <a:off x="3591648" y="4274903"/>
            <a:ext cx="27612" cy="596749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39542C-4B96-ACEF-C4E8-DF9525F78B2B}"/>
              </a:ext>
            </a:extLst>
          </p:cNvPr>
          <p:cNvCxnSpPr>
            <a:cxnSpLocks/>
          </p:cNvCxnSpPr>
          <p:nvPr/>
        </p:nvCxnSpPr>
        <p:spPr>
          <a:xfrm>
            <a:off x="6796368" y="4278018"/>
            <a:ext cx="797236" cy="58920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6D9BBEE-62B7-C516-C8E6-C8DA15B2B93F}"/>
              </a:ext>
            </a:extLst>
          </p:cNvPr>
          <p:cNvCxnSpPr>
            <a:cxnSpLocks/>
          </p:cNvCxnSpPr>
          <p:nvPr/>
        </p:nvCxnSpPr>
        <p:spPr>
          <a:xfrm>
            <a:off x="7528844" y="4276635"/>
            <a:ext cx="685822" cy="59033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51F09D2-8DE7-E687-814D-B3872D8AEB8C}"/>
              </a:ext>
            </a:extLst>
          </p:cNvPr>
          <p:cNvCxnSpPr>
            <a:cxnSpLocks/>
          </p:cNvCxnSpPr>
          <p:nvPr/>
        </p:nvCxnSpPr>
        <p:spPr>
          <a:xfrm>
            <a:off x="2855018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A67281B-A80C-6819-B215-D7D262D7AFF4}"/>
              </a:ext>
            </a:extLst>
          </p:cNvPr>
          <p:cNvCxnSpPr>
            <a:cxnSpLocks/>
          </p:cNvCxnSpPr>
          <p:nvPr/>
        </p:nvCxnSpPr>
        <p:spPr>
          <a:xfrm>
            <a:off x="3126843" y="3536084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FF7C286D-FAD7-AB1F-3E25-CA7D4178D2AA}"/>
              </a:ext>
            </a:extLst>
          </p:cNvPr>
          <p:cNvCxnSpPr>
            <a:cxnSpLocks/>
          </p:cNvCxnSpPr>
          <p:nvPr/>
        </p:nvCxnSpPr>
        <p:spPr>
          <a:xfrm>
            <a:off x="3256911" y="3537238"/>
            <a:ext cx="0" cy="600941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A0D1CA6-6EC0-D186-0F59-7AF7FEC0CCD7}"/>
              </a:ext>
            </a:extLst>
          </p:cNvPr>
          <p:cNvCxnSpPr>
            <a:cxnSpLocks/>
          </p:cNvCxnSpPr>
          <p:nvPr/>
        </p:nvCxnSpPr>
        <p:spPr>
          <a:xfrm>
            <a:off x="3378069" y="3536083"/>
            <a:ext cx="0" cy="600941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21BFA5D-DB6F-01CF-CC08-482359F64127}"/>
              </a:ext>
            </a:extLst>
          </p:cNvPr>
          <p:cNvCxnSpPr>
            <a:cxnSpLocks/>
          </p:cNvCxnSpPr>
          <p:nvPr/>
        </p:nvCxnSpPr>
        <p:spPr>
          <a:xfrm>
            <a:off x="3418128" y="3536082"/>
            <a:ext cx="0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646A664D-C5A2-41E9-AB83-EFA4B71FE8CE}"/>
              </a:ext>
            </a:extLst>
          </p:cNvPr>
          <p:cNvCxnSpPr>
            <a:cxnSpLocks/>
          </p:cNvCxnSpPr>
          <p:nvPr/>
        </p:nvCxnSpPr>
        <p:spPr>
          <a:xfrm>
            <a:off x="3620365" y="3536082"/>
            <a:ext cx="0" cy="6009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425F96D-33FA-2C98-5B0E-91CDBF122EAE}"/>
              </a:ext>
            </a:extLst>
          </p:cNvPr>
          <p:cNvCxnSpPr>
            <a:cxnSpLocks/>
          </p:cNvCxnSpPr>
          <p:nvPr/>
        </p:nvCxnSpPr>
        <p:spPr>
          <a:xfrm>
            <a:off x="5388840" y="3536082"/>
            <a:ext cx="321303" cy="600941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DD2FC58-C889-E085-1F50-F04ACB8C0AE3}"/>
              </a:ext>
            </a:extLst>
          </p:cNvPr>
          <p:cNvCxnSpPr>
            <a:cxnSpLocks/>
          </p:cNvCxnSpPr>
          <p:nvPr/>
        </p:nvCxnSpPr>
        <p:spPr>
          <a:xfrm>
            <a:off x="6593805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4AD0280-1AE9-1A3F-2D01-81363D46E095}"/>
              </a:ext>
            </a:extLst>
          </p:cNvPr>
          <p:cNvCxnSpPr>
            <a:cxnSpLocks/>
          </p:cNvCxnSpPr>
          <p:nvPr/>
        </p:nvCxnSpPr>
        <p:spPr>
          <a:xfrm>
            <a:off x="6712740" y="3539474"/>
            <a:ext cx="96838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CA34294-BB44-3203-E4F2-1A14AD388CC6}"/>
              </a:ext>
            </a:extLst>
          </p:cNvPr>
          <p:cNvCxnSpPr>
            <a:cxnSpLocks/>
          </p:cNvCxnSpPr>
          <p:nvPr/>
        </p:nvCxnSpPr>
        <p:spPr>
          <a:xfrm>
            <a:off x="7391200" y="3539474"/>
            <a:ext cx="145706" cy="586122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7AA03AF-3DDC-3149-F8E5-B498FBB01341}"/>
              </a:ext>
            </a:extLst>
          </p:cNvPr>
          <p:cNvCxnSpPr>
            <a:cxnSpLocks/>
          </p:cNvCxnSpPr>
          <p:nvPr/>
        </p:nvCxnSpPr>
        <p:spPr>
          <a:xfrm flipV="1">
            <a:off x="671274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FAEF17-06C3-EF3A-AF09-2D64CD556B5C}"/>
              </a:ext>
            </a:extLst>
          </p:cNvPr>
          <p:cNvCxnSpPr>
            <a:cxnSpLocks/>
          </p:cNvCxnSpPr>
          <p:nvPr/>
        </p:nvCxnSpPr>
        <p:spPr>
          <a:xfrm flipV="1">
            <a:off x="7391200" y="2800993"/>
            <a:ext cx="1680023" cy="58467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61345CF-8134-A623-D9CF-BE9AB6A0D962}"/>
              </a:ext>
            </a:extLst>
          </p:cNvPr>
          <p:cNvCxnSpPr>
            <a:cxnSpLocks/>
          </p:cNvCxnSpPr>
          <p:nvPr/>
        </p:nvCxnSpPr>
        <p:spPr>
          <a:xfrm flipH="1">
            <a:off x="3427542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DE9C767-FD6C-D19B-E35B-BFBFF1DBF766}"/>
              </a:ext>
            </a:extLst>
          </p:cNvPr>
          <p:cNvCxnSpPr>
            <a:cxnSpLocks/>
          </p:cNvCxnSpPr>
          <p:nvPr/>
        </p:nvCxnSpPr>
        <p:spPr>
          <a:xfrm flipH="1">
            <a:off x="3684409" y="591446"/>
            <a:ext cx="79640" cy="585844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71C1D84-BD7E-A35B-E0F6-BB4C2E4621EE}"/>
              </a:ext>
            </a:extLst>
          </p:cNvPr>
          <p:cNvCxnSpPr>
            <a:cxnSpLocks/>
          </p:cNvCxnSpPr>
          <p:nvPr/>
        </p:nvCxnSpPr>
        <p:spPr>
          <a:xfrm flipH="1">
            <a:off x="3568396" y="591446"/>
            <a:ext cx="79640" cy="585844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8C4DDD7-F08A-E311-7CFE-33C0D4DABED2}"/>
              </a:ext>
            </a:extLst>
          </p:cNvPr>
          <p:cNvCxnSpPr>
            <a:cxnSpLocks/>
          </p:cNvCxnSpPr>
          <p:nvPr/>
        </p:nvCxnSpPr>
        <p:spPr>
          <a:xfrm flipH="1">
            <a:off x="3724229" y="591446"/>
            <a:ext cx="79640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F690B9-1B87-C396-0C0A-5FF32E223BC5}"/>
              </a:ext>
            </a:extLst>
          </p:cNvPr>
          <p:cNvCxnSpPr>
            <a:cxnSpLocks/>
          </p:cNvCxnSpPr>
          <p:nvPr/>
        </p:nvCxnSpPr>
        <p:spPr>
          <a:xfrm flipH="1">
            <a:off x="3922082" y="591446"/>
            <a:ext cx="79640" cy="58584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ED07D4F1-16B3-6155-359F-749B0C963797}"/>
              </a:ext>
            </a:extLst>
          </p:cNvPr>
          <p:cNvCxnSpPr>
            <a:cxnSpLocks/>
          </p:cNvCxnSpPr>
          <p:nvPr/>
        </p:nvCxnSpPr>
        <p:spPr>
          <a:xfrm>
            <a:off x="5266642" y="591446"/>
            <a:ext cx="122198" cy="58584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3E0CCC6-EC0F-422C-6939-3D35A1201AAE}"/>
              </a:ext>
            </a:extLst>
          </p:cNvPr>
          <p:cNvCxnSpPr>
            <a:cxnSpLocks/>
          </p:cNvCxnSpPr>
          <p:nvPr/>
        </p:nvCxnSpPr>
        <p:spPr>
          <a:xfrm flipH="1">
            <a:off x="2827722" y="2066145"/>
            <a:ext cx="21075" cy="58140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6ABFB03-F4AD-30E7-646D-4F35FE27BCC1}"/>
              </a:ext>
            </a:extLst>
          </p:cNvPr>
          <p:cNvCxnSpPr>
            <a:cxnSpLocks/>
          </p:cNvCxnSpPr>
          <p:nvPr/>
        </p:nvCxnSpPr>
        <p:spPr>
          <a:xfrm flipH="1">
            <a:off x="3507182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8E0DCBA7-485A-DAE8-04CE-5764ADD6DF4C}"/>
              </a:ext>
            </a:extLst>
          </p:cNvPr>
          <p:cNvCxnSpPr>
            <a:cxnSpLocks/>
          </p:cNvCxnSpPr>
          <p:nvPr/>
        </p:nvCxnSpPr>
        <p:spPr>
          <a:xfrm flipH="1">
            <a:off x="3648036" y="2066144"/>
            <a:ext cx="55046" cy="592148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DA05674-F28C-5D03-9B05-820A3D9412D2}"/>
              </a:ext>
            </a:extLst>
          </p:cNvPr>
          <p:cNvCxnSpPr>
            <a:cxnSpLocks/>
          </p:cNvCxnSpPr>
          <p:nvPr/>
        </p:nvCxnSpPr>
        <p:spPr>
          <a:xfrm flipH="1">
            <a:off x="3771963" y="2066144"/>
            <a:ext cx="55046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B3C94FFD-AC8B-6574-9584-F5036FDAE91E}"/>
              </a:ext>
            </a:extLst>
          </p:cNvPr>
          <p:cNvCxnSpPr>
            <a:cxnSpLocks/>
          </p:cNvCxnSpPr>
          <p:nvPr/>
        </p:nvCxnSpPr>
        <p:spPr>
          <a:xfrm flipH="1">
            <a:off x="3808130" y="2066576"/>
            <a:ext cx="55046" cy="592148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46EFA53C-2118-F992-74B7-6A8C58842F0C}"/>
              </a:ext>
            </a:extLst>
          </p:cNvPr>
          <p:cNvCxnSpPr>
            <a:cxnSpLocks/>
          </p:cNvCxnSpPr>
          <p:nvPr/>
        </p:nvCxnSpPr>
        <p:spPr>
          <a:xfrm flipH="1">
            <a:off x="4014553" y="2066144"/>
            <a:ext cx="55046" cy="59214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4B0E9D2-3B36-F9D5-1EE0-A0EFD632B8B6}"/>
              </a:ext>
            </a:extLst>
          </p:cNvPr>
          <p:cNvCxnSpPr>
            <a:cxnSpLocks/>
          </p:cNvCxnSpPr>
          <p:nvPr/>
        </p:nvCxnSpPr>
        <p:spPr>
          <a:xfrm flipH="1">
            <a:off x="6384532" y="2072625"/>
            <a:ext cx="566028" cy="585667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43D7EBB5-729A-EC6A-9019-7CF0127E34CA}"/>
              </a:ext>
            </a:extLst>
          </p:cNvPr>
          <p:cNvCxnSpPr>
            <a:cxnSpLocks/>
          </p:cNvCxnSpPr>
          <p:nvPr/>
        </p:nvCxnSpPr>
        <p:spPr>
          <a:xfrm flipH="1">
            <a:off x="8273828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AA2D5AB9-892E-D614-5EE3-A32E54771AE4}"/>
              </a:ext>
            </a:extLst>
          </p:cNvPr>
          <p:cNvCxnSpPr>
            <a:cxnSpLocks/>
          </p:cNvCxnSpPr>
          <p:nvPr/>
        </p:nvCxnSpPr>
        <p:spPr>
          <a:xfrm flipH="1">
            <a:off x="9071223" y="2066144"/>
            <a:ext cx="675239" cy="59214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39910F-7BA4-AC6A-AB24-623148C468AC}"/>
              </a:ext>
            </a:extLst>
          </p:cNvPr>
          <p:cNvCxnSpPr>
            <a:cxnSpLocks/>
          </p:cNvCxnSpPr>
          <p:nvPr/>
        </p:nvCxnSpPr>
        <p:spPr>
          <a:xfrm flipH="1">
            <a:off x="8394523" y="2062078"/>
            <a:ext cx="414734" cy="594285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08B3903B-D69F-B52F-2697-1C4F18C5DCD7}"/>
              </a:ext>
            </a:extLst>
          </p:cNvPr>
          <p:cNvCxnSpPr>
            <a:cxnSpLocks/>
          </p:cNvCxnSpPr>
          <p:nvPr/>
        </p:nvCxnSpPr>
        <p:spPr>
          <a:xfrm>
            <a:off x="7508968" y="1325743"/>
            <a:ext cx="2229874" cy="5856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6F76655-37DB-B5D1-2A9B-E029C72F2174}"/>
              </a:ext>
            </a:extLst>
          </p:cNvPr>
          <p:cNvCxnSpPr>
            <a:cxnSpLocks/>
          </p:cNvCxnSpPr>
          <p:nvPr/>
        </p:nvCxnSpPr>
        <p:spPr>
          <a:xfrm>
            <a:off x="6745523" y="1337678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934BFB5-16FD-823D-FFCD-808C46C1B2AF}"/>
              </a:ext>
            </a:extLst>
          </p:cNvPr>
          <p:cNvCxnSpPr>
            <a:cxnSpLocks/>
          </p:cNvCxnSpPr>
          <p:nvPr/>
        </p:nvCxnSpPr>
        <p:spPr>
          <a:xfrm>
            <a:off x="6624828" y="1332587"/>
            <a:ext cx="2063734" cy="571978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65EE6C4B-B02D-65DA-6C88-2A42DA987FAC}"/>
              </a:ext>
            </a:extLst>
          </p:cNvPr>
          <p:cNvCxnSpPr>
            <a:cxnSpLocks/>
          </p:cNvCxnSpPr>
          <p:nvPr/>
        </p:nvCxnSpPr>
        <p:spPr>
          <a:xfrm>
            <a:off x="3918222" y="1332587"/>
            <a:ext cx="151377" cy="57882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E52DE7F7-F3F6-72EA-7594-4BA575D2F54F}"/>
              </a:ext>
            </a:extLst>
          </p:cNvPr>
          <p:cNvCxnSpPr>
            <a:cxnSpLocks/>
          </p:cNvCxnSpPr>
          <p:nvPr/>
        </p:nvCxnSpPr>
        <p:spPr>
          <a:xfrm>
            <a:off x="3707622" y="1329412"/>
            <a:ext cx="151377" cy="578823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B5DE295-5AD1-5239-965C-CA051526B213}"/>
              </a:ext>
            </a:extLst>
          </p:cNvPr>
          <p:cNvCxnSpPr>
            <a:cxnSpLocks/>
          </p:cNvCxnSpPr>
          <p:nvPr/>
        </p:nvCxnSpPr>
        <p:spPr>
          <a:xfrm>
            <a:off x="3562228" y="1328912"/>
            <a:ext cx="151377" cy="578823"/>
          </a:xfrm>
          <a:prstGeom prst="line">
            <a:avLst/>
          </a:prstGeom>
          <a:ln>
            <a:solidFill>
              <a:srgbClr val="4DA72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115B7F6-40CB-09D5-D66D-699D9E91D04C}"/>
              </a:ext>
            </a:extLst>
          </p:cNvPr>
          <p:cNvCxnSpPr>
            <a:cxnSpLocks/>
          </p:cNvCxnSpPr>
          <p:nvPr/>
        </p:nvCxnSpPr>
        <p:spPr>
          <a:xfrm>
            <a:off x="3417019" y="1332160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7AA22BCB-A4A7-BD90-5888-B28E7E9E7332}"/>
              </a:ext>
            </a:extLst>
          </p:cNvPr>
          <p:cNvCxnSpPr>
            <a:cxnSpLocks/>
          </p:cNvCxnSpPr>
          <p:nvPr/>
        </p:nvCxnSpPr>
        <p:spPr>
          <a:xfrm flipH="1">
            <a:off x="2848797" y="1332159"/>
            <a:ext cx="4647" cy="578766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E0230637-E874-D4D2-FC23-DB9AD753E318}"/>
              </a:ext>
            </a:extLst>
          </p:cNvPr>
          <p:cNvCxnSpPr>
            <a:cxnSpLocks/>
          </p:cNvCxnSpPr>
          <p:nvPr/>
        </p:nvCxnSpPr>
        <p:spPr>
          <a:xfrm>
            <a:off x="5388840" y="1325401"/>
            <a:ext cx="1559556" cy="579164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5601A39-9D50-3CE7-9581-001A6DF4778C}"/>
              </a:ext>
            </a:extLst>
          </p:cNvPr>
          <p:cNvCxnSpPr>
            <a:cxnSpLocks/>
          </p:cNvCxnSpPr>
          <p:nvPr/>
        </p:nvCxnSpPr>
        <p:spPr>
          <a:xfrm flipH="1">
            <a:off x="6624828" y="591446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498EE6DC-20C3-74B5-FDFE-ED36DD2829C9}"/>
              </a:ext>
            </a:extLst>
          </p:cNvPr>
          <p:cNvCxnSpPr>
            <a:cxnSpLocks/>
          </p:cNvCxnSpPr>
          <p:nvPr/>
        </p:nvCxnSpPr>
        <p:spPr>
          <a:xfrm flipH="1">
            <a:off x="6749063" y="592612"/>
            <a:ext cx="735302" cy="587670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51D43DF-B6EF-6744-1B34-8C88FE4D7539}"/>
              </a:ext>
            </a:extLst>
          </p:cNvPr>
          <p:cNvCxnSpPr>
            <a:cxnSpLocks/>
          </p:cNvCxnSpPr>
          <p:nvPr/>
        </p:nvCxnSpPr>
        <p:spPr>
          <a:xfrm flipH="1">
            <a:off x="7508191" y="591446"/>
            <a:ext cx="825843" cy="594069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5674CD7-6583-29E9-72B1-944A83DFC5DF}"/>
              </a:ext>
            </a:extLst>
          </p:cNvPr>
          <p:cNvCxnSpPr>
            <a:cxnSpLocks/>
          </p:cNvCxnSpPr>
          <p:nvPr/>
        </p:nvCxnSpPr>
        <p:spPr>
          <a:xfrm>
            <a:off x="3675475" y="1328388"/>
            <a:ext cx="151377" cy="578823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>
            <a:extLst>
              <a:ext uri="{FF2B5EF4-FFF2-40B4-BE49-F238E27FC236}">
                <a16:creationId xmlns:a16="http://schemas.microsoft.com/office/drawing/2014/main" id="{2175B1F3-6637-B8DB-9745-24B003C936D7}"/>
              </a:ext>
            </a:extLst>
          </p:cNvPr>
          <p:cNvSpPr txBox="1"/>
          <p:nvPr/>
        </p:nvSpPr>
        <p:spPr>
          <a:xfrm>
            <a:off x="1325679" y="3671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a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5D88C49-81E0-DF77-AA43-0DBACBA221FC}"/>
              </a:ext>
            </a:extLst>
          </p:cNvPr>
          <p:cNvSpPr txBox="1"/>
          <p:nvPr/>
        </p:nvSpPr>
        <p:spPr>
          <a:xfrm>
            <a:off x="1328407" y="68409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EF8DB8-6B61-EC16-00E3-217EC0608FAF}"/>
              </a:ext>
            </a:extLst>
          </p:cNvPr>
          <p:cNvSpPr txBox="1"/>
          <p:nvPr/>
        </p:nvSpPr>
        <p:spPr>
          <a:xfrm>
            <a:off x="2965888" y="2982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9EFFD3-A36F-D763-A162-6274C88ADE01}"/>
              </a:ext>
            </a:extLst>
          </p:cNvPr>
          <p:cNvSpPr txBox="1"/>
          <p:nvPr/>
        </p:nvSpPr>
        <p:spPr>
          <a:xfrm>
            <a:off x="7348363" y="9009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C98CC5B6-05C9-6A21-E553-9E1D7E59C3CD}"/>
              </a:ext>
            </a:extLst>
          </p:cNvPr>
          <p:cNvSpPr/>
          <p:nvPr/>
        </p:nvSpPr>
        <p:spPr>
          <a:xfrm rot="5400000">
            <a:off x="3317031" y="-263997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72E8C0E-6628-6D1F-1400-0E2D5AD19381}"/>
              </a:ext>
            </a:extLst>
          </p:cNvPr>
          <p:cNvSpPr/>
          <p:nvPr/>
        </p:nvSpPr>
        <p:spPr>
          <a:xfrm rot="5400000">
            <a:off x="7716266" y="-266818"/>
            <a:ext cx="226241" cy="1159499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223E0B-B1F4-02B2-1CCB-9208D7659979}"/>
              </a:ext>
            </a:extLst>
          </p:cNvPr>
          <p:cNvSpPr/>
          <p:nvPr/>
        </p:nvSpPr>
        <p:spPr>
          <a:xfrm>
            <a:off x="5782540" y="7210250"/>
            <a:ext cx="186804" cy="174692"/>
          </a:xfrm>
          <a:prstGeom prst="ellipse">
            <a:avLst/>
          </a:prstGeom>
          <a:solidFill>
            <a:srgbClr val="FF9E2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62F1C86-FB8E-8866-9D50-30482D3A6555}"/>
              </a:ext>
            </a:extLst>
          </p:cNvPr>
          <p:cNvSpPr/>
          <p:nvPr/>
        </p:nvSpPr>
        <p:spPr>
          <a:xfrm>
            <a:off x="5779959" y="7602872"/>
            <a:ext cx="186804" cy="174692"/>
          </a:xfrm>
          <a:prstGeom prst="ellipse">
            <a:avLst/>
          </a:prstGeom>
          <a:solidFill>
            <a:srgbClr val="23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C26B4B-27B7-1020-D9D0-05BA3C022FDD}"/>
              </a:ext>
            </a:extLst>
          </p:cNvPr>
          <p:cNvSpPr txBox="1"/>
          <p:nvPr/>
        </p:nvSpPr>
        <p:spPr>
          <a:xfrm>
            <a:off x="6060213" y="7112711"/>
            <a:ext cx="2062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2y9x (</a:t>
            </a:r>
            <a:r>
              <a:rPr lang="en-DK" i="1" dirty="0"/>
              <a:t>Ab</a:t>
            </a:r>
            <a:r>
              <a:rPr lang="en-DK" dirty="0"/>
              <a:t>Tyr, type c)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062A41-6C23-E9EE-214D-71D9AFEBD91C}"/>
              </a:ext>
            </a:extLst>
          </p:cNvPr>
          <p:cNvSpPr txBox="1"/>
          <p:nvPr/>
        </p:nvSpPr>
        <p:spPr>
          <a:xfrm>
            <a:off x="6060213" y="7510178"/>
            <a:ext cx="2250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4J3P (</a:t>
            </a:r>
            <a:r>
              <a:rPr lang="en-DK" i="1" dirty="0"/>
              <a:t>Ao</a:t>
            </a:r>
            <a:r>
              <a:rPr lang="en-DK" dirty="0"/>
              <a:t>CO4, type h)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6FADA7-46BB-A5AA-4A90-047837E2663E}"/>
              </a:ext>
            </a:extLst>
          </p:cNvPr>
          <p:cNvSpPr txBox="1"/>
          <p:nvPr/>
        </p:nvSpPr>
        <p:spPr>
          <a:xfrm>
            <a:off x="4581998" y="7950875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Glu-256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A0F2CA-339F-0052-4A75-C86985A11E7B}"/>
              </a:ext>
            </a:extLst>
          </p:cNvPr>
          <p:cNvSpPr txBox="1"/>
          <p:nvPr/>
        </p:nvSpPr>
        <p:spPr>
          <a:xfrm>
            <a:off x="2559520" y="7982850"/>
            <a:ext cx="695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Ser-302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316F2E-39AE-710B-62C3-EFF8121B0EDE}"/>
              </a:ext>
            </a:extLst>
          </p:cNvPr>
          <p:cNvSpPr txBox="1"/>
          <p:nvPr/>
        </p:nvSpPr>
        <p:spPr>
          <a:xfrm>
            <a:off x="3667406" y="7303322"/>
            <a:ext cx="8488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Tropolone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A76E94F-201A-8DC0-9DB6-4643F36C0A53}"/>
              </a:ext>
            </a:extLst>
          </p:cNvPr>
          <p:cNvSpPr txBox="1"/>
          <p:nvPr/>
        </p:nvSpPr>
        <p:spPr>
          <a:xfrm>
            <a:off x="2224713" y="694402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Arg-239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5D8D9B-ECD7-8F9F-82F8-592ABA166029}"/>
              </a:ext>
            </a:extLst>
          </p:cNvPr>
          <p:cNvSpPr txBox="1"/>
          <p:nvPr/>
        </p:nvSpPr>
        <p:spPr>
          <a:xfrm>
            <a:off x="2245033" y="7106588"/>
            <a:ext cx="6981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1200" dirty="0"/>
              <a:t>Arg-200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867039-DC33-DAEC-392C-49D243A65772}"/>
              </a:ext>
            </a:extLst>
          </p:cNvPr>
          <p:cNvSpPr txBox="1"/>
          <p:nvPr/>
        </p:nvSpPr>
        <p:spPr>
          <a:xfrm>
            <a:off x="6226706" y="49747"/>
            <a:ext cx="110959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W</a:t>
            </a:r>
            <a:r>
              <a:rPr lang="en-DK" sz="800" dirty="0"/>
              <a:t>aterkeeper residue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CB09D5-A45B-25A1-B0C4-5437A7357C42}"/>
              </a:ext>
            </a:extLst>
          </p:cNvPr>
          <p:cNvSpPr txBox="1"/>
          <p:nvPr/>
        </p:nvSpPr>
        <p:spPr>
          <a:xfrm>
            <a:off x="8227265" y="889296"/>
            <a:ext cx="11144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1st activity controller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7F168F6-A11F-DC2B-25A0-95A90F4175D2}"/>
              </a:ext>
            </a:extLst>
          </p:cNvPr>
          <p:cNvCxnSpPr/>
          <p:nvPr/>
        </p:nvCxnSpPr>
        <p:spPr>
          <a:xfrm>
            <a:off x="6796368" y="273526"/>
            <a:ext cx="453269" cy="1679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51E7326-C921-416D-7661-873894D6D01F}"/>
              </a:ext>
            </a:extLst>
          </p:cNvPr>
          <p:cNvCxnSpPr>
            <a:stCxn id="25" idx="1"/>
          </p:cNvCxnSpPr>
          <p:nvPr/>
        </p:nvCxnSpPr>
        <p:spPr>
          <a:xfrm flipH="1">
            <a:off x="6690643" y="997018"/>
            <a:ext cx="1536622" cy="1884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74EE74B-B0EE-DD0F-7DB7-1283A9AC9C5C}"/>
              </a:ext>
            </a:extLst>
          </p:cNvPr>
          <p:cNvSpPr txBox="1"/>
          <p:nvPr/>
        </p:nvSpPr>
        <p:spPr>
          <a:xfrm>
            <a:off x="8539303" y="1399539"/>
            <a:ext cx="9444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Seventh histidine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7625E94-ED63-E51E-5065-584F6DD0EF67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7523236" y="1347019"/>
            <a:ext cx="1016067" cy="1602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962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6B4EF6-258A-BC9D-ED15-D4F13E16B6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5790" y="487615"/>
            <a:ext cx="11886208" cy="550039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AAC90F-7D3E-96B6-B274-4B413CE2B2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93" t="57949" r="35982" b="20000"/>
          <a:stretch/>
        </p:blipFill>
        <p:spPr>
          <a:xfrm>
            <a:off x="351694" y="808893"/>
            <a:ext cx="11711352" cy="51933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F9DCC9-938D-DB25-4D6A-1C343C6457A1}"/>
              </a:ext>
            </a:extLst>
          </p:cNvPr>
          <p:cNvSpPr txBox="1"/>
          <p:nvPr/>
        </p:nvSpPr>
        <p:spPr>
          <a:xfrm>
            <a:off x="1232303" y="267906"/>
            <a:ext cx="9733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A</a:t>
            </a:r>
            <a:r>
              <a:rPr lang="en-DK" sz="800" dirty="0"/>
              <a:t> binding motif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172315-D0D6-7080-EBBB-FFBA3C35CCED}"/>
              </a:ext>
            </a:extLst>
          </p:cNvPr>
          <p:cNvSpPr txBox="1"/>
          <p:nvPr/>
        </p:nvSpPr>
        <p:spPr>
          <a:xfrm>
            <a:off x="10303303" y="267906"/>
            <a:ext cx="9749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800" dirty="0"/>
              <a:t>Cu</a:t>
            </a:r>
            <a:r>
              <a:rPr lang="en-DK" sz="800" baseline="-25000" dirty="0"/>
              <a:t>B</a:t>
            </a:r>
            <a:r>
              <a:rPr lang="en-DK" sz="800" dirty="0"/>
              <a:t> binding motif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BCCB87B2-9060-E696-CB66-7E868FC2DE62}"/>
              </a:ext>
            </a:extLst>
          </p:cNvPr>
          <p:cNvSpPr/>
          <p:nvPr/>
        </p:nvSpPr>
        <p:spPr>
          <a:xfrm rot="5400000">
            <a:off x="1585866" y="-335102"/>
            <a:ext cx="246629" cy="1875004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3A0BB1E-7020-17C9-BE51-98D0B0A88239}"/>
              </a:ext>
            </a:extLst>
          </p:cNvPr>
          <p:cNvSpPr/>
          <p:nvPr/>
        </p:nvSpPr>
        <p:spPr>
          <a:xfrm rot="5400000">
            <a:off x="10697853" y="-104252"/>
            <a:ext cx="185849" cy="1474085"/>
          </a:xfrm>
          <a:prstGeom prst="leftBrace">
            <a:avLst>
              <a:gd name="adj1" fmla="val 105769"/>
              <a:gd name="adj2" fmla="val 492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9F20F1D0-061B-E0F9-FC5B-83B0E1E1479B}"/>
              </a:ext>
            </a:extLst>
          </p:cNvPr>
          <p:cNvCxnSpPr>
            <a:cxnSpLocks/>
          </p:cNvCxnSpPr>
          <p:nvPr/>
        </p:nvCxnSpPr>
        <p:spPr>
          <a:xfrm>
            <a:off x="771679" y="10119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A6FD132-2DD6-BA33-91BF-30752167713B}"/>
              </a:ext>
            </a:extLst>
          </p:cNvPr>
          <p:cNvCxnSpPr>
            <a:cxnSpLocks/>
          </p:cNvCxnSpPr>
          <p:nvPr/>
        </p:nvCxnSpPr>
        <p:spPr>
          <a:xfrm>
            <a:off x="771679" y="16850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7A079B3-EBF0-CB04-6B44-7F39F8DA3DB4}"/>
              </a:ext>
            </a:extLst>
          </p:cNvPr>
          <p:cNvCxnSpPr>
            <a:cxnSpLocks/>
          </p:cNvCxnSpPr>
          <p:nvPr/>
        </p:nvCxnSpPr>
        <p:spPr>
          <a:xfrm>
            <a:off x="771679" y="23644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1093E27-0640-CDFC-5333-7C6FC9DB9978}"/>
              </a:ext>
            </a:extLst>
          </p:cNvPr>
          <p:cNvCxnSpPr>
            <a:cxnSpLocks/>
          </p:cNvCxnSpPr>
          <p:nvPr/>
        </p:nvCxnSpPr>
        <p:spPr>
          <a:xfrm>
            <a:off x="771679" y="30375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CF2882-8C38-D5E8-588C-A207FD924025}"/>
              </a:ext>
            </a:extLst>
          </p:cNvPr>
          <p:cNvCxnSpPr>
            <a:cxnSpLocks/>
          </p:cNvCxnSpPr>
          <p:nvPr/>
        </p:nvCxnSpPr>
        <p:spPr>
          <a:xfrm>
            <a:off x="771679" y="36979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FF265B-CB02-D0B2-9D53-75C1A80FF6D7}"/>
              </a:ext>
            </a:extLst>
          </p:cNvPr>
          <p:cNvCxnSpPr>
            <a:cxnSpLocks/>
          </p:cNvCxnSpPr>
          <p:nvPr/>
        </p:nvCxnSpPr>
        <p:spPr>
          <a:xfrm>
            <a:off x="771679" y="43710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6C81398-FC6C-9986-1861-3E255486B1C1}"/>
              </a:ext>
            </a:extLst>
          </p:cNvPr>
          <p:cNvCxnSpPr>
            <a:cxnSpLocks/>
          </p:cNvCxnSpPr>
          <p:nvPr/>
        </p:nvCxnSpPr>
        <p:spPr>
          <a:xfrm>
            <a:off x="771679" y="5044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A46D298-6EC2-F14A-FE28-088797DC77B9}"/>
              </a:ext>
            </a:extLst>
          </p:cNvPr>
          <p:cNvCxnSpPr>
            <a:cxnSpLocks/>
          </p:cNvCxnSpPr>
          <p:nvPr/>
        </p:nvCxnSpPr>
        <p:spPr>
          <a:xfrm>
            <a:off x="2195529" y="10075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794B59A-6655-65BB-9001-3960271E3D64}"/>
              </a:ext>
            </a:extLst>
          </p:cNvPr>
          <p:cNvCxnSpPr>
            <a:cxnSpLocks/>
          </p:cNvCxnSpPr>
          <p:nvPr/>
        </p:nvCxnSpPr>
        <p:spPr>
          <a:xfrm>
            <a:off x="2195529" y="168067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B0D9705-1E31-0A53-D4A0-ECFB87E8A0D0}"/>
              </a:ext>
            </a:extLst>
          </p:cNvPr>
          <p:cNvCxnSpPr>
            <a:cxnSpLocks/>
          </p:cNvCxnSpPr>
          <p:nvPr/>
        </p:nvCxnSpPr>
        <p:spPr>
          <a:xfrm>
            <a:off x="2195529" y="23601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B5EDC1-09A5-DDDC-73BD-1AFF66C32438}"/>
              </a:ext>
            </a:extLst>
          </p:cNvPr>
          <p:cNvCxnSpPr>
            <a:cxnSpLocks/>
          </p:cNvCxnSpPr>
          <p:nvPr/>
        </p:nvCxnSpPr>
        <p:spPr>
          <a:xfrm>
            <a:off x="2195529" y="30332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E472AF-5E3B-B7C3-5596-C9EA38901FEA}"/>
              </a:ext>
            </a:extLst>
          </p:cNvPr>
          <p:cNvCxnSpPr>
            <a:cxnSpLocks/>
          </p:cNvCxnSpPr>
          <p:nvPr/>
        </p:nvCxnSpPr>
        <p:spPr>
          <a:xfrm>
            <a:off x="2195529" y="36936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206E7EE0-BCE1-2036-48A5-2AE198B259E9}"/>
              </a:ext>
            </a:extLst>
          </p:cNvPr>
          <p:cNvCxnSpPr>
            <a:cxnSpLocks/>
          </p:cNvCxnSpPr>
          <p:nvPr/>
        </p:nvCxnSpPr>
        <p:spPr>
          <a:xfrm>
            <a:off x="2195529" y="43667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23096D3-73A4-3E43-FDD6-1A8F232A5F1A}"/>
              </a:ext>
            </a:extLst>
          </p:cNvPr>
          <p:cNvCxnSpPr>
            <a:cxnSpLocks/>
          </p:cNvCxnSpPr>
          <p:nvPr/>
        </p:nvCxnSpPr>
        <p:spPr>
          <a:xfrm>
            <a:off x="2195529" y="503982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D74FE13-C598-DBF6-B237-A2CB3200E147}"/>
              </a:ext>
            </a:extLst>
          </p:cNvPr>
          <p:cNvCxnSpPr>
            <a:cxnSpLocks/>
          </p:cNvCxnSpPr>
          <p:nvPr/>
        </p:nvCxnSpPr>
        <p:spPr>
          <a:xfrm>
            <a:off x="2321802" y="10032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F56551B-F114-6C2D-0166-9B8182636AF8}"/>
              </a:ext>
            </a:extLst>
          </p:cNvPr>
          <p:cNvCxnSpPr>
            <a:cxnSpLocks/>
          </p:cNvCxnSpPr>
          <p:nvPr/>
        </p:nvCxnSpPr>
        <p:spPr>
          <a:xfrm>
            <a:off x="2321802" y="167632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1565422-AD2E-106D-7F76-F2714E53CA23}"/>
              </a:ext>
            </a:extLst>
          </p:cNvPr>
          <p:cNvCxnSpPr>
            <a:cxnSpLocks/>
          </p:cNvCxnSpPr>
          <p:nvPr/>
        </p:nvCxnSpPr>
        <p:spPr>
          <a:xfrm>
            <a:off x="2321802" y="23557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9AB3139A-16F9-4051-F695-0D8474AED4EC}"/>
              </a:ext>
            </a:extLst>
          </p:cNvPr>
          <p:cNvCxnSpPr>
            <a:cxnSpLocks/>
          </p:cNvCxnSpPr>
          <p:nvPr/>
        </p:nvCxnSpPr>
        <p:spPr>
          <a:xfrm>
            <a:off x="2321802" y="30288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CA45E95D-373E-1F5B-FEDB-0B9DCD670304}"/>
              </a:ext>
            </a:extLst>
          </p:cNvPr>
          <p:cNvCxnSpPr>
            <a:cxnSpLocks/>
          </p:cNvCxnSpPr>
          <p:nvPr/>
        </p:nvCxnSpPr>
        <p:spPr>
          <a:xfrm>
            <a:off x="2321802" y="36892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A25E5D65-A373-20B2-6372-64ED5F474064}"/>
              </a:ext>
            </a:extLst>
          </p:cNvPr>
          <p:cNvCxnSpPr>
            <a:cxnSpLocks/>
          </p:cNvCxnSpPr>
          <p:nvPr/>
        </p:nvCxnSpPr>
        <p:spPr>
          <a:xfrm>
            <a:off x="2321802" y="43623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BB4E804-CCF9-CFEC-D621-D244756B2319}"/>
              </a:ext>
            </a:extLst>
          </p:cNvPr>
          <p:cNvCxnSpPr>
            <a:cxnSpLocks/>
          </p:cNvCxnSpPr>
          <p:nvPr/>
        </p:nvCxnSpPr>
        <p:spPr>
          <a:xfrm>
            <a:off x="2321802" y="5035475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2CA7FF4-1D7E-CF72-BFB2-8B284CADE2DC}"/>
              </a:ext>
            </a:extLst>
          </p:cNvPr>
          <p:cNvCxnSpPr>
            <a:cxnSpLocks/>
          </p:cNvCxnSpPr>
          <p:nvPr/>
        </p:nvCxnSpPr>
        <p:spPr>
          <a:xfrm>
            <a:off x="2382765" y="10025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A24E625-D561-D4FE-D47F-C7DEE292A45F}"/>
              </a:ext>
            </a:extLst>
          </p:cNvPr>
          <p:cNvCxnSpPr>
            <a:cxnSpLocks/>
          </p:cNvCxnSpPr>
          <p:nvPr/>
        </p:nvCxnSpPr>
        <p:spPr>
          <a:xfrm>
            <a:off x="2382765" y="167568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7D530A2-932E-6EF5-E1DF-B03FD9C90320}"/>
              </a:ext>
            </a:extLst>
          </p:cNvPr>
          <p:cNvCxnSpPr>
            <a:cxnSpLocks/>
          </p:cNvCxnSpPr>
          <p:nvPr/>
        </p:nvCxnSpPr>
        <p:spPr>
          <a:xfrm>
            <a:off x="2382765" y="23551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FD15205-8C56-070C-1349-CBB945215443}"/>
              </a:ext>
            </a:extLst>
          </p:cNvPr>
          <p:cNvCxnSpPr>
            <a:cxnSpLocks/>
          </p:cNvCxnSpPr>
          <p:nvPr/>
        </p:nvCxnSpPr>
        <p:spPr>
          <a:xfrm>
            <a:off x="2382765" y="30282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0B7F8EFC-35C5-0F15-8C4C-6973EEE9E1AD}"/>
              </a:ext>
            </a:extLst>
          </p:cNvPr>
          <p:cNvCxnSpPr>
            <a:cxnSpLocks/>
          </p:cNvCxnSpPr>
          <p:nvPr/>
        </p:nvCxnSpPr>
        <p:spPr>
          <a:xfrm>
            <a:off x="2382765" y="36886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D9EAA4BB-0D6C-9D00-141E-56EE5D4F9E59}"/>
              </a:ext>
            </a:extLst>
          </p:cNvPr>
          <p:cNvCxnSpPr>
            <a:cxnSpLocks/>
          </p:cNvCxnSpPr>
          <p:nvPr/>
        </p:nvCxnSpPr>
        <p:spPr>
          <a:xfrm>
            <a:off x="2382765" y="4361738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A7D5AD6F-54FA-80FE-DFDF-A145E6703163}"/>
              </a:ext>
            </a:extLst>
          </p:cNvPr>
          <p:cNvCxnSpPr>
            <a:cxnSpLocks/>
          </p:cNvCxnSpPr>
          <p:nvPr/>
        </p:nvCxnSpPr>
        <p:spPr>
          <a:xfrm>
            <a:off x="2438523" y="10025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790CC7-365B-DFCA-2B25-2FCCA92712F4}"/>
              </a:ext>
            </a:extLst>
          </p:cNvPr>
          <p:cNvCxnSpPr>
            <a:cxnSpLocks/>
          </p:cNvCxnSpPr>
          <p:nvPr/>
        </p:nvCxnSpPr>
        <p:spPr>
          <a:xfrm>
            <a:off x="2438523" y="167569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4FC251A-7574-C5F2-71EA-AA261588DF17}"/>
              </a:ext>
            </a:extLst>
          </p:cNvPr>
          <p:cNvCxnSpPr>
            <a:cxnSpLocks/>
          </p:cNvCxnSpPr>
          <p:nvPr/>
        </p:nvCxnSpPr>
        <p:spPr>
          <a:xfrm>
            <a:off x="2438523" y="23551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26CB9B4C-C1AE-39FE-FD94-8098AC32F85B}"/>
              </a:ext>
            </a:extLst>
          </p:cNvPr>
          <p:cNvCxnSpPr>
            <a:cxnSpLocks/>
          </p:cNvCxnSpPr>
          <p:nvPr/>
        </p:nvCxnSpPr>
        <p:spPr>
          <a:xfrm>
            <a:off x="2438523" y="30282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2FBD5674-4E7E-B01F-4A69-25D483FCB552}"/>
              </a:ext>
            </a:extLst>
          </p:cNvPr>
          <p:cNvCxnSpPr>
            <a:cxnSpLocks/>
          </p:cNvCxnSpPr>
          <p:nvPr/>
        </p:nvCxnSpPr>
        <p:spPr>
          <a:xfrm>
            <a:off x="2438523" y="36886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9BD50624-EF50-8BB0-93E3-D1CA690232E0}"/>
              </a:ext>
            </a:extLst>
          </p:cNvPr>
          <p:cNvCxnSpPr>
            <a:cxnSpLocks/>
          </p:cNvCxnSpPr>
          <p:nvPr/>
        </p:nvCxnSpPr>
        <p:spPr>
          <a:xfrm>
            <a:off x="2438523" y="43617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86B9F88-B7E7-5A87-00F7-1F9E3D05BEA7}"/>
              </a:ext>
            </a:extLst>
          </p:cNvPr>
          <p:cNvCxnSpPr>
            <a:cxnSpLocks/>
          </p:cNvCxnSpPr>
          <p:nvPr/>
        </p:nvCxnSpPr>
        <p:spPr>
          <a:xfrm>
            <a:off x="2438523" y="5034841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5C42A16E-BA88-2770-B037-806EDC979C95}"/>
              </a:ext>
            </a:extLst>
          </p:cNvPr>
          <p:cNvCxnSpPr>
            <a:cxnSpLocks/>
          </p:cNvCxnSpPr>
          <p:nvPr/>
        </p:nvCxnSpPr>
        <p:spPr>
          <a:xfrm>
            <a:off x="2486847" y="10025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88538267-A0E6-F882-22A1-B60F47B302FF}"/>
              </a:ext>
            </a:extLst>
          </p:cNvPr>
          <p:cNvCxnSpPr>
            <a:cxnSpLocks/>
          </p:cNvCxnSpPr>
          <p:nvPr/>
        </p:nvCxnSpPr>
        <p:spPr>
          <a:xfrm>
            <a:off x="2486847" y="167569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BB83003-4169-10FD-1224-DB68555B8DF9}"/>
              </a:ext>
            </a:extLst>
          </p:cNvPr>
          <p:cNvCxnSpPr>
            <a:cxnSpLocks/>
          </p:cNvCxnSpPr>
          <p:nvPr/>
        </p:nvCxnSpPr>
        <p:spPr>
          <a:xfrm>
            <a:off x="2486847" y="23551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17CB80A6-E447-6038-EA42-AC6E7E177631}"/>
              </a:ext>
            </a:extLst>
          </p:cNvPr>
          <p:cNvCxnSpPr>
            <a:cxnSpLocks/>
          </p:cNvCxnSpPr>
          <p:nvPr/>
        </p:nvCxnSpPr>
        <p:spPr>
          <a:xfrm>
            <a:off x="2486847" y="30282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D17DE07-7227-97CC-5EF8-4847378AFB99}"/>
              </a:ext>
            </a:extLst>
          </p:cNvPr>
          <p:cNvCxnSpPr>
            <a:cxnSpLocks/>
          </p:cNvCxnSpPr>
          <p:nvPr/>
        </p:nvCxnSpPr>
        <p:spPr>
          <a:xfrm>
            <a:off x="2486847" y="36886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5E0D18D-ACF1-56E2-17E6-34C956D034BE}"/>
              </a:ext>
            </a:extLst>
          </p:cNvPr>
          <p:cNvCxnSpPr>
            <a:cxnSpLocks/>
          </p:cNvCxnSpPr>
          <p:nvPr/>
        </p:nvCxnSpPr>
        <p:spPr>
          <a:xfrm>
            <a:off x="2486847" y="43617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4F7EDD4D-6F28-15DC-71BA-0376FB71060F}"/>
              </a:ext>
            </a:extLst>
          </p:cNvPr>
          <p:cNvCxnSpPr>
            <a:cxnSpLocks/>
          </p:cNvCxnSpPr>
          <p:nvPr/>
        </p:nvCxnSpPr>
        <p:spPr>
          <a:xfrm>
            <a:off x="2486847" y="5034844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DEC35DED-346B-912E-29D9-FADFC8930702}"/>
              </a:ext>
            </a:extLst>
          </p:cNvPr>
          <p:cNvCxnSpPr>
            <a:cxnSpLocks/>
          </p:cNvCxnSpPr>
          <p:nvPr/>
        </p:nvCxnSpPr>
        <p:spPr>
          <a:xfrm>
            <a:off x="2646681" y="10025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E16E6FFD-C45F-262E-2172-5540AEE1CE37}"/>
              </a:ext>
            </a:extLst>
          </p:cNvPr>
          <p:cNvCxnSpPr>
            <a:cxnSpLocks/>
          </p:cNvCxnSpPr>
          <p:nvPr/>
        </p:nvCxnSpPr>
        <p:spPr>
          <a:xfrm>
            <a:off x="2646681" y="167569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A51585DE-83E7-E2FA-AA6B-201363C12BC8}"/>
              </a:ext>
            </a:extLst>
          </p:cNvPr>
          <p:cNvCxnSpPr>
            <a:cxnSpLocks/>
          </p:cNvCxnSpPr>
          <p:nvPr/>
        </p:nvCxnSpPr>
        <p:spPr>
          <a:xfrm>
            <a:off x="2646681" y="23551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B4217A96-3720-7F6F-2A5A-9E03460FF1AF}"/>
              </a:ext>
            </a:extLst>
          </p:cNvPr>
          <p:cNvCxnSpPr>
            <a:cxnSpLocks/>
          </p:cNvCxnSpPr>
          <p:nvPr/>
        </p:nvCxnSpPr>
        <p:spPr>
          <a:xfrm>
            <a:off x="2646681" y="30282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C1C0FA42-A8BD-BE76-971F-D45F2B0A6894}"/>
              </a:ext>
            </a:extLst>
          </p:cNvPr>
          <p:cNvCxnSpPr>
            <a:cxnSpLocks/>
          </p:cNvCxnSpPr>
          <p:nvPr/>
        </p:nvCxnSpPr>
        <p:spPr>
          <a:xfrm>
            <a:off x="2646681" y="36886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192A3EEE-52C4-6A40-E733-7095F613E601}"/>
              </a:ext>
            </a:extLst>
          </p:cNvPr>
          <p:cNvCxnSpPr>
            <a:cxnSpLocks/>
          </p:cNvCxnSpPr>
          <p:nvPr/>
        </p:nvCxnSpPr>
        <p:spPr>
          <a:xfrm>
            <a:off x="2646681" y="43617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A371516-4E9C-3308-FA38-F90B46B4096A}"/>
              </a:ext>
            </a:extLst>
          </p:cNvPr>
          <p:cNvCxnSpPr>
            <a:cxnSpLocks/>
          </p:cNvCxnSpPr>
          <p:nvPr/>
        </p:nvCxnSpPr>
        <p:spPr>
          <a:xfrm>
            <a:off x="2646681" y="5034847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2A3991EE-F55A-6C32-CE96-B23C85C76D5B}"/>
              </a:ext>
            </a:extLst>
          </p:cNvPr>
          <p:cNvCxnSpPr>
            <a:cxnSpLocks/>
          </p:cNvCxnSpPr>
          <p:nvPr/>
        </p:nvCxnSpPr>
        <p:spPr>
          <a:xfrm>
            <a:off x="3583516" y="167569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8C4EFBE-B3B6-D2BD-6BA9-6333E7C61D38}"/>
              </a:ext>
            </a:extLst>
          </p:cNvPr>
          <p:cNvCxnSpPr>
            <a:cxnSpLocks/>
          </p:cNvCxnSpPr>
          <p:nvPr/>
        </p:nvCxnSpPr>
        <p:spPr>
          <a:xfrm>
            <a:off x="3583516" y="23551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904BBD1E-80AD-2824-AF34-9FE546CB7100}"/>
              </a:ext>
            </a:extLst>
          </p:cNvPr>
          <p:cNvCxnSpPr>
            <a:cxnSpLocks/>
          </p:cNvCxnSpPr>
          <p:nvPr/>
        </p:nvCxnSpPr>
        <p:spPr>
          <a:xfrm>
            <a:off x="3583516" y="30282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129A20DC-166C-9A2E-3192-B4ABF65E7B32}"/>
              </a:ext>
            </a:extLst>
          </p:cNvPr>
          <p:cNvCxnSpPr>
            <a:cxnSpLocks/>
          </p:cNvCxnSpPr>
          <p:nvPr/>
        </p:nvCxnSpPr>
        <p:spPr>
          <a:xfrm>
            <a:off x="3583516" y="36886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3A1331D-009F-2581-28FC-D25034A85061}"/>
              </a:ext>
            </a:extLst>
          </p:cNvPr>
          <p:cNvCxnSpPr>
            <a:cxnSpLocks/>
          </p:cNvCxnSpPr>
          <p:nvPr/>
        </p:nvCxnSpPr>
        <p:spPr>
          <a:xfrm>
            <a:off x="3583516" y="43617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EB92EAD0-40CA-6FB3-522D-F0B368AF5D47}"/>
              </a:ext>
            </a:extLst>
          </p:cNvPr>
          <p:cNvCxnSpPr>
            <a:cxnSpLocks/>
          </p:cNvCxnSpPr>
          <p:nvPr/>
        </p:nvCxnSpPr>
        <p:spPr>
          <a:xfrm>
            <a:off x="3583516" y="5034841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F066CF05-11B2-E341-46C0-E8CC23E4F65A}"/>
              </a:ext>
            </a:extLst>
          </p:cNvPr>
          <p:cNvCxnSpPr>
            <a:cxnSpLocks/>
          </p:cNvCxnSpPr>
          <p:nvPr/>
        </p:nvCxnSpPr>
        <p:spPr>
          <a:xfrm>
            <a:off x="7317316" y="10025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87853DF5-8BCA-9DC0-FE9C-148903057D58}"/>
              </a:ext>
            </a:extLst>
          </p:cNvPr>
          <p:cNvCxnSpPr>
            <a:cxnSpLocks/>
          </p:cNvCxnSpPr>
          <p:nvPr/>
        </p:nvCxnSpPr>
        <p:spPr>
          <a:xfrm>
            <a:off x="7317316" y="167569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A556E31-FEE0-3133-51B5-EBEE98C45E02}"/>
              </a:ext>
            </a:extLst>
          </p:cNvPr>
          <p:cNvCxnSpPr>
            <a:cxnSpLocks/>
          </p:cNvCxnSpPr>
          <p:nvPr/>
        </p:nvCxnSpPr>
        <p:spPr>
          <a:xfrm>
            <a:off x="7317316" y="23551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53EAA409-1CFD-399A-2E4F-5AB0AEF2A71D}"/>
              </a:ext>
            </a:extLst>
          </p:cNvPr>
          <p:cNvCxnSpPr>
            <a:cxnSpLocks/>
          </p:cNvCxnSpPr>
          <p:nvPr/>
        </p:nvCxnSpPr>
        <p:spPr>
          <a:xfrm>
            <a:off x="7317316" y="30282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3FE348E5-C109-9400-A254-2D0EFE0DF007}"/>
              </a:ext>
            </a:extLst>
          </p:cNvPr>
          <p:cNvCxnSpPr>
            <a:cxnSpLocks/>
          </p:cNvCxnSpPr>
          <p:nvPr/>
        </p:nvCxnSpPr>
        <p:spPr>
          <a:xfrm>
            <a:off x="7317316" y="36886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5BC0B415-75BE-7220-BBDB-48A8C1A52E78}"/>
              </a:ext>
            </a:extLst>
          </p:cNvPr>
          <p:cNvCxnSpPr>
            <a:cxnSpLocks/>
          </p:cNvCxnSpPr>
          <p:nvPr/>
        </p:nvCxnSpPr>
        <p:spPr>
          <a:xfrm>
            <a:off x="7317316" y="43617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886AECF-D876-A803-BD5A-F6CF4A7174CC}"/>
              </a:ext>
            </a:extLst>
          </p:cNvPr>
          <p:cNvCxnSpPr>
            <a:cxnSpLocks/>
          </p:cNvCxnSpPr>
          <p:nvPr/>
        </p:nvCxnSpPr>
        <p:spPr>
          <a:xfrm>
            <a:off x="7317316" y="5034841"/>
            <a:ext cx="0" cy="464067"/>
          </a:xfrm>
          <a:prstGeom prst="line">
            <a:avLst/>
          </a:prstGeom>
          <a:ln>
            <a:solidFill>
              <a:srgbClr val="1019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FCE04397-058E-EDD2-BCFB-AAC1643F78B7}"/>
              </a:ext>
            </a:extLst>
          </p:cNvPr>
          <p:cNvCxnSpPr>
            <a:cxnSpLocks/>
          </p:cNvCxnSpPr>
          <p:nvPr/>
        </p:nvCxnSpPr>
        <p:spPr>
          <a:xfrm>
            <a:off x="10053736" y="10131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7B6E86A8-C53E-7245-715C-9C880B69FA33}"/>
              </a:ext>
            </a:extLst>
          </p:cNvPr>
          <p:cNvCxnSpPr>
            <a:cxnSpLocks/>
          </p:cNvCxnSpPr>
          <p:nvPr/>
        </p:nvCxnSpPr>
        <p:spPr>
          <a:xfrm>
            <a:off x="10053736" y="168628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6CF13C-F426-EBB4-996D-0C4AAB57CC7F}"/>
              </a:ext>
            </a:extLst>
          </p:cNvPr>
          <p:cNvCxnSpPr>
            <a:cxnSpLocks/>
          </p:cNvCxnSpPr>
          <p:nvPr/>
        </p:nvCxnSpPr>
        <p:spPr>
          <a:xfrm>
            <a:off x="10053736" y="23657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03AECA6C-8914-4573-3B81-D6C940A5FFF4}"/>
              </a:ext>
            </a:extLst>
          </p:cNvPr>
          <p:cNvCxnSpPr>
            <a:cxnSpLocks/>
          </p:cNvCxnSpPr>
          <p:nvPr/>
        </p:nvCxnSpPr>
        <p:spPr>
          <a:xfrm>
            <a:off x="10053736" y="30388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116743D-DA9D-195E-D99B-F5C713517775}"/>
              </a:ext>
            </a:extLst>
          </p:cNvPr>
          <p:cNvCxnSpPr>
            <a:cxnSpLocks/>
          </p:cNvCxnSpPr>
          <p:nvPr/>
        </p:nvCxnSpPr>
        <p:spPr>
          <a:xfrm>
            <a:off x="10053736" y="36992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80FC1AF5-299A-17E6-3590-A584269CF6AF}"/>
              </a:ext>
            </a:extLst>
          </p:cNvPr>
          <p:cNvCxnSpPr>
            <a:cxnSpLocks/>
          </p:cNvCxnSpPr>
          <p:nvPr/>
        </p:nvCxnSpPr>
        <p:spPr>
          <a:xfrm>
            <a:off x="10053736" y="43723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C000FD52-AA5D-4705-D1F7-0B00D86B3AE0}"/>
              </a:ext>
            </a:extLst>
          </p:cNvPr>
          <p:cNvCxnSpPr>
            <a:cxnSpLocks/>
          </p:cNvCxnSpPr>
          <p:nvPr/>
        </p:nvCxnSpPr>
        <p:spPr>
          <a:xfrm>
            <a:off x="10053736" y="5045436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2ACD0AF-DB6C-DBA7-BB71-9878DA9BB1F0}"/>
              </a:ext>
            </a:extLst>
          </p:cNvPr>
          <p:cNvCxnSpPr>
            <a:cxnSpLocks/>
          </p:cNvCxnSpPr>
          <p:nvPr/>
        </p:nvCxnSpPr>
        <p:spPr>
          <a:xfrm>
            <a:off x="10159242" y="10110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3BA0BADF-A02E-82AF-DE8C-7289B3BF64AF}"/>
              </a:ext>
            </a:extLst>
          </p:cNvPr>
          <p:cNvCxnSpPr>
            <a:cxnSpLocks/>
          </p:cNvCxnSpPr>
          <p:nvPr/>
        </p:nvCxnSpPr>
        <p:spPr>
          <a:xfrm>
            <a:off x="10159242" y="168413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7B9A1D9-4777-740F-F081-29FEF37453D8}"/>
              </a:ext>
            </a:extLst>
          </p:cNvPr>
          <p:cNvCxnSpPr>
            <a:cxnSpLocks/>
          </p:cNvCxnSpPr>
          <p:nvPr/>
        </p:nvCxnSpPr>
        <p:spPr>
          <a:xfrm>
            <a:off x="10159242" y="23635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D34DD01-DCB6-1CDC-D097-DA57BC44B868}"/>
              </a:ext>
            </a:extLst>
          </p:cNvPr>
          <p:cNvCxnSpPr>
            <a:cxnSpLocks/>
          </p:cNvCxnSpPr>
          <p:nvPr/>
        </p:nvCxnSpPr>
        <p:spPr>
          <a:xfrm>
            <a:off x="10159242" y="30366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06F77C7-9709-4B9B-7DDB-E4D3215CEFE3}"/>
              </a:ext>
            </a:extLst>
          </p:cNvPr>
          <p:cNvCxnSpPr>
            <a:cxnSpLocks/>
          </p:cNvCxnSpPr>
          <p:nvPr/>
        </p:nvCxnSpPr>
        <p:spPr>
          <a:xfrm>
            <a:off x="10159242" y="36970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C5C0498F-5DBE-F076-3842-34C2B12036C1}"/>
              </a:ext>
            </a:extLst>
          </p:cNvPr>
          <p:cNvCxnSpPr>
            <a:cxnSpLocks/>
          </p:cNvCxnSpPr>
          <p:nvPr/>
        </p:nvCxnSpPr>
        <p:spPr>
          <a:xfrm>
            <a:off x="10159242" y="43701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EC564008-F2DD-D45D-639B-7DF63AD9CBC4}"/>
              </a:ext>
            </a:extLst>
          </p:cNvPr>
          <p:cNvCxnSpPr>
            <a:cxnSpLocks/>
          </p:cNvCxnSpPr>
          <p:nvPr/>
        </p:nvCxnSpPr>
        <p:spPr>
          <a:xfrm>
            <a:off x="10159242" y="5043289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E02596D3-04D3-1CDF-EC2B-0E3B73435A63}"/>
              </a:ext>
            </a:extLst>
          </p:cNvPr>
          <p:cNvCxnSpPr>
            <a:cxnSpLocks/>
          </p:cNvCxnSpPr>
          <p:nvPr/>
        </p:nvCxnSpPr>
        <p:spPr>
          <a:xfrm>
            <a:off x="11306991" y="10126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7B363764-7F3D-BE3C-DA35-6F46ECAD7335}"/>
              </a:ext>
            </a:extLst>
          </p:cNvPr>
          <p:cNvCxnSpPr>
            <a:cxnSpLocks/>
          </p:cNvCxnSpPr>
          <p:nvPr/>
        </p:nvCxnSpPr>
        <p:spPr>
          <a:xfrm>
            <a:off x="11306991" y="168576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C3670EC4-1D81-DDEE-B0E3-E2A496971DD0}"/>
              </a:ext>
            </a:extLst>
          </p:cNvPr>
          <p:cNvCxnSpPr>
            <a:cxnSpLocks/>
          </p:cNvCxnSpPr>
          <p:nvPr/>
        </p:nvCxnSpPr>
        <p:spPr>
          <a:xfrm>
            <a:off x="11306991" y="23652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9A98F118-F6D4-E6C1-6415-69CA6A11A12C}"/>
              </a:ext>
            </a:extLst>
          </p:cNvPr>
          <p:cNvCxnSpPr>
            <a:cxnSpLocks/>
          </p:cNvCxnSpPr>
          <p:nvPr/>
        </p:nvCxnSpPr>
        <p:spPr>
          <a:xfrm>
            <a:off x="11306991" y="30383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5DC14703-6C29-62BC-E6BA-76097510A771}"/>
              </a:ext>
            </a:extLst>
          </p:cNvPr>
          <p:cNvCxnSpPr>
            <a:cxnSpLocks/>
          </p:cNvCxnSpPr>
          <p:nvPr/>
        </p:nvCxnSpPr>
        <p:spPr>
          <a:xfrm>
            <a:off x="11306991" y="36987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9F846D82-AEB7-7417-CB3D-58B3D2C2D747}"/>
              </a:ext>
            </a:extLst>
          </p:cNvPr>
          <p:cNvCxnSpPr>
            <a:cxnSpLocks/>
          </p:cNvCxnSpPr>
          <p:nvPr/>
        </p:nvCxnSpPr>
        <p:spPr>
          <a:xfrm>
            <a:off x="11306991" y="43718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AE4ED34F-CD82-9B71-B2D9-F81A78E12D87}"/>
              </a:ext>
            </a:extLst>
          </p:cNvPr>
          <p:cNvCxnSpPr>
            <a:cxnSpLocks/>
          </p:cNvCxnSpPr>
          <p:nvPr/>
        </p:nvCxnSpPr>
        <p:spPr>
          <a:xfrm>
            <a:off x="11306991" y="5044912"/>
            <a:ext cx="0" cy="464067"/>
          </a:xfrm>
          <a:prstGeom prst="line">
            <a:avLst/>
          </a:prstGeom>
          <a:ln>
            <a:solidFill>
              <a:srgbClr val="66AB8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336472B5-7156-02C2-8910-325032F86A36}"/>
              </a:ext>
            </a:extLst>
          </p:cNvPr>
          <p:cNvCxnSpPr>
            <a:cxnSpLocks/>
          </p:cNvCxnSpPr>
          <p:nvPr/>
        </p:nvCxnSpPr>
        <p:spPr>
          <a:xfrm>
            <a:off x="11423046" y="10125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0ACA2A13-F2CC-3A47-ED5E-2661D1C97884}"/>
              </a:ext>
            </a:extLst>
          </p:cNvPr>
          <p:cNvCxnSpPr>
            <a:cxnSpLocks/>
          </p:cNvCxnSpPr>
          <p:nvPr/>
        </p:nvCxnSpPr>
        <p:spPr>
          <a:xfrm>
            <a:off x="11423046" y="168569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047460-FA7F-36E5-6EAE-5066098C711C}"/>
              </a:ext>
            </a:extLst>
          </p:cNvPr>
          <p:cNvCxnSpPr>
            <a:cxnSpLocks/>
          </p:cNvCxnSpPr>
          <p:nvPr/>
        </p:nvCxnSpPr>
        <p:spPr>
          <a:xfrm>
            <a:off x="11423046" y="23651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A749DFBF-B5E2-2E46-3F1C-B72EF92D7E5F}"/>
              </a:ext>
            </a:extLst>
          </p:cNvPr>
          <p:cNvCxnSpPr>
            <a:cxnSpLocks/>
          </p:cNvCxnSpPr>
          <p:nvPr/>
        </p:nvCxnSpPr>
        <p:spPr>
          <a:xfrm>
            <a:off x="11423046" y="30382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568DC40F-2E7E-0AB9-F9E0-30542FD6B091}"/>
              </a:ext>
            </a:extLst>
          </p:cNvPr>
          <p:cNvCxnSpPr>
            <a:cxnSpLocks/>
          </p:cNvCxnSpPr>
          <p:nvPr/>
        </p:nvCxnSpPr>
        <p:spPr>
          <a:xfrm>
            <a:off x="11423046" y="36986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5088ED35-9CF8-A3D5-FAE0-473A81625798}"/>
              </a:ext>
            </a:extLst>
          </p:cNvPr>
          <p:cNvCxnSpPr>
            <a:cxnSpLocks/>
          </p:cNvCxnSpPr>
          <p:nvPr/>
        </p:nvCxnSpPr>
        <p:spPr>
          <a:xfrm>
            <a:off x="11423046" y="43717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88B4A778-DA7B-478C-E543-146D4E37B8DA}"/>
              </a:ext>
            </a:extLst>
          </p:cNvPr>
          <p:cNvCxnSpPr>
            <a:cxnSpLocks/>
          </p:cNvCxnSpPr>
          <p:nvPr/>
        </p:nvCxnSpPr>
        <p:spPr>
          <a:xfrm>
            <a:off x="11423046" y="5044844"/>
            <a:ext cx="0" cy="464067"/>
          </a:xfrm>
          <a:prstGeom prst="line">
            <a:avLst/>
          </a:prstGeom>
          <a:ln>
            <a:solidFill>
              <a:srgbClr val="FFD8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1AAFCA1A-3B90-E420-82C3-2350268E7CC2}"/>
              </a:ext>
            </a:extLst>
          </p:cNvPr>
          <p:cNvCxnSpPr>
            <a:cxnSpLocks/>
          </p:cNvCxnSpPr>
          <p:nvPr/>
        </p:nvCxnSpPr>
        <p:spPr>
          <a:xfrm>
            <a:off x="11527821" y="10125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AE484678-EBA0-1664-77B5-707EBCDAF652}"/>
              </a:ext>
            </a:extLst>
          </p:cNvPr>
          <p:cNvCxnSpPr>
            <a:cxnSpLocks/>
          </p:cNvCxnSpPr>
          <p:nvPr/>
        </p:nvCxnSpPr>
        <p:spPr>
          <a:xfrm>
            <a:off x="11527821" y="168569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E8D13166-5ACA-B558-3C6D-6C368AF17117}"/>
              </a:ext>
            </a:extLst>
          </p:cNvPr>
          <p:cNvCxnSpPr>
            <a:cxnSpLocks/>
          </p:cNvCxnSpPr>
          <p:nvPr/>
        </p:nvCxnSpPr>
        <p:spPr>
          <a:xfrm>
            <a:off x="11527821" y="23651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E1B3177-21E8-6004-FD68-859FB4D3812B}"/>
              </a:ext>
            </a:extLst>
          </p:cNvPr>
          <p:cNvCxnSpPr>
            <a:cxnSpLocks/>
          </p:cNvCxnSpPr>
          <p:nvPr/>
        </p:nvCxnSpPr>
        <p:spPr>
          <a:xfrm>
            <a:off x="11527821" y="30382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6C90F9C7-D961-DE13-E612-600D666419EA}"/>
              </a:ext>
            </a:extLst>
          </p:cNvPr>
          <p:cNvCxnSpPr>
            <a:cxnSpLocks/>
          </p:cNvCxnSpPr>
          <p:nvPr/>
        </p:nvCxnSpPr>
        <p:spPr>
          <a:xfrm>
            <a:off x="11527821" y="36986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68F17E4E-5BA5-6B64-BF37-41019D3D0465}"/>
              </a:ext>
            </a:extLst>
          </p:cNvPr>
          <p:cNvCxnSpPr>
            <a:cxnSpLocks/>
          </p:cNvCxnSpPr>
          <p:nvPr/>
        </p:nvCxnSpPr>
        <p:spPr>
          <a:xfrm>
            <a:off x="11527821" y="43717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A03903B6-FA98-9AA5-C8DB-38A4DF96DD5A}"/>
              </a:ext>
            </a:extLst>
          </p:cNvPr>
          <p:cNvCxnSpPr>
            <a:cxnSpLocks/>
          </p:cNvCxnSpPr>
          <p:nvPr/>
        </p:nvCxnSpPr>
        <p:spPr>
          <a:xfrm>
            <a:off x="11527821" y="5044844"/>
            <a:ext cx="0" cy="464067"/>
          </a:xfrm>
          <a:prstGeom prst="line">
            <a:avLst/>
          </a:prstGeom>
          <a:ln>
            <a:solidFill>
              <a:srgbClr val="CB353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64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A34A0D-DA52-B0C3-E093-DFB8C47D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9629"/>
            <a:ext cx="12442371" cy="5999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C14FC1-70AB-9AEF-3C28-3DE26CE99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0" t="35714" r="25200" b="39524"/>
          <a:stretch/>
        </p:blipFill>
        <p:spPr>
          <a:xfrm>
            <a:off x="906236" y="849088"/>
            <a:ext cx="11536134" cy="5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30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4EDBDF-A16A-0993-5F27-7867D3F967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9" t="4770" r="78959" b="24230"/>
          <a:stretch/>
        </p:blipFill>
        <p:spPr>
          <a:xfrm>
            <a:off x="93095" y="244058"/>
            <a:ext cx="3021600" cy="6403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CE1E55-9492-69E2-FBC9-7EDCE6643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74" t="4752" r="62014" b="87569"/>
          <a:stretch/>
        </p:blipFill>
        <p:spPr>
          <a:xfrm>
            <a:off x="2506893" y="308225"/>
            <a:ext cx="1089061" cy="33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212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B7C577-5951-64ED-D637-C474BD6E2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067" y="0"/>
            <a:ext cx="3429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C97826-0EB8-7366-C2B9-D84FBFFB20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9" t="3965" r="82150" b="28828"/>
          <a:stretch/>
        </p:blipFill>
        <p:spPr>
          <a:xfrm>
            <a:off x="5198723" y="133147"/>
            <a:ext cx="686200" cy="63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1C291A-2ABC-5D32-C78A-2FBDC00ACB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5" t="3853" r="78292" b="28940"/>
          <a:stretch/>
        </p:blipFill>
        <p:spPr>
          <a:xfrm>
            <a:off x="6580934" y="133148"/>
            <a:ext cx="959441" cy="63621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7B3F2C-2AE3-C7DA-E31F-3B4EE99F07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15" t="3965" r="77599" b="29009"/>
          <a:stretch/>
        </p:blipFill>
        <p:spPr>
          <a:xfrm>
            <a:off x="5743391" y="143422"/>
            <a:ext cx="999507" cy="63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80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/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/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/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/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/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/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/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/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4937974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4937974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4937974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37325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4946610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4946610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2366" y="5993458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7268" y="5993458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67817" y="6398728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00238C98-0DA3-B062-F9D7-07BA60011C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35754" y="4946610"/>
            <a:ext cx="388473" cy="87719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B124D40-F351-7F6C-F3F1-8A6F5FA86B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11656" y="4946610"/>
            <a:ext cx="664161" cy="87719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229E3D0-D61F-BFF5-F64D-C24E8143528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81817" y="4943290"/>
            <a:ext cx="576441" cy="877194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101ED73-C24A-C646-A1B0-4F58B1AA039B}"/>
              </a:ext>
            </a:extLst>
          </p:cNvPr>
          <p:cNvCxnSpPr>
            <a:cxnSpLocks/>
          </p:cNvCxnSpPr>
          <p:nvPr/>
        </p:nvCxnSpPr>
        <p:spPr>
          <a:xfrm>
            <a:off x="6975635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D404D53-E99E-497D-1F75-4D9EEEA68DC1}"/>
              </a:ext>
            </a:extLst>
          </p:cNvPr>
          <p:cNvCxnSpPr>
            <a:cxnSpLocks/>
          </p:cNvCxnSpPr>
          <p:nvPr/>
        </p:nvCxnSpPr>
        <p:spPr>
          <a:xfrm>
            <a:off x="8078588" y="5381887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73704" y="5938575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5756832"/>
            <a:ext cx="5212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96613" y="5385517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73704" y="4932048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6740048"/>
            <a:ext cx="5261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28764" y="5371244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5805712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082301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371244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1063487" y="-2701447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1063487" y="388315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10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05471" y="-45266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60483" y="-476148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786621" y="-1758823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680106" y="-161187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23087" y="-264342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53961" y="-264342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805548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7D0FE4-B9F0-5B94-156A-9269505C2E3F}"/>
              </a:ext>
            </a:extLst>
          </p:cNvPr>
          <p:cNvSpPr/>
          <p:nvPr/>
        </p:nvSpPr>
        <p:spPr bwMode="auto">
          <a:xfrm>
            <a:off x="1113389" y="448197"/>
            <a:ext cx="5120754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Coupled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binuclear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copper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(CBC)</a:t>
            </a:r>
            <a:r>
              <a:rPr kumimoji="0" lang="da-DK" sz="16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proteins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BD38E5B-D317-04E7-C04B-1351D51F8CCF}"/>
              </a:ext>
            </a:extLst>
          </p:cNvPr>
          <p:cNvSpPr/>
          <p:nvPr/>
        </p:nvSpPr>
        <p:spPr bwMode="auto">
          <a:xfrm>
            <a:off x="-254763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Hemocyanins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D5AAA3-03FD-DFC1-AB90-FAEFF7FCD215}"/>
              </a:ext>
            </a:extLst>
          </p:cNvPr>
          <p:cNvSpPr/>
          <p:nvPr/>
        </p:nvSpPr>
        <p:spPr bwMode="auto">
          <a:xfrm>
            <a:off x="5073829" y="1955320"/>
            <a:ext cx="2592288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ts val="432"/>
              </a:spcBef>
              <a:spcAft>
                <a:spcPct val="0"/>
              </a:spcAft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Polyphenol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B531A4-C4F8-6C05-431E-72FDAADD4528}"/>
              </a:ext>
            </a:extLst>
          </p:cNvPr>
          <p:cNvSpPr/>
          <p:nvPr/>
        </p:nvSpPr>
        <p:spPr bwMode="auto">
          <a:xfrm>
            <a:off x="523087" y="4346840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Tyrosinases</a:t>
            </a:r>
            <a:endParaRPr kumimoji="0" lang="da-DK" sz="16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B6CC71-3062-0A23-F376-CD76E66667B1}"/>
              </a:ext>
            </a:extLst>
          </p:cNvPr>
          <p:cNvSpPr/>
          <p:nvPr/>
        </p:nvSpPr>
        <p:spPr bwMode="auto">
          <a:xfrm>
            <a:off x="9673590" y="4336537"/>
            <a:ext cx="2854023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methoxy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phenolases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11AA8F-49FE-FFD5-EC83-3601A10DB40E}"/>
              </a:ext>
            </a:extLst>
          </p:cNvPr>
          <p:cNvCxnSpPr>
            <a:cxnSpLocks/>
          </p:cNvCxnSpPr>
          <p:nvPr/>
        </p:nvCxnSpPr>
        <p:spPr bwMode="auto">
          <a:xfrm>
            <a:off x="1041381" y="1595280"/>
            <a:ext cx="53285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297A6E-0564-1B70-53C2-6D2CF538A43B}"/>
              </a:ext>
            </a:extLst>
          </p:cNvPr>
          <p:cNvCxnSpPr>
            <a:endCxn id="3" idx="0"/>
          </p:cNvCxnSpPr>
          <p:nvPr/>
        </p:nvCxnSpPr>
        <p:spPr bwMode="auto">
          <a:xfrm>
            <a:off x="1041381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58B04F5-4438-1ED5-8831-E56FB9A79760}"/>
              </a:ext>
            </a:extLst>
          </p:cNvPr>
          <p:cNvCxnSpPr>
            <a:endCxn id="4" idx="0"/>
          </p:cNvCxnSpPr>
          <p:nvPr/>
        </p:nvCxnSpPr>
        <p:spPr bwMode="auto">
          <a:xfrm>
            <a:off x="6369973" y="1595280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220282-696F-35D4-69E3-AA7EBE499A50}"/>
              </a:ext>
            </a:extLst>
          </p:cNvPr>
          <p:cNvCxnSpPr>
            <a:cxnSpLocks/>
          </p:cNvCxnSpPr>
          <p:nvPr/>
        </p:nvCxnSpPr>
        <p:spPr bwMode="auto">
          <a:xfrm flipV="1">
            <a:off x="3633669" y="977405"/>
            <a:ext cx="0" cy="617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866332-75A8-A7D2-7D28-08CC7E6E4E3B}"/>
              </a:ext>
            </a:extLst>
          </p:cNvPr>
          <p:cNvCxnSpPr>
            <a:cxnSpLocks/>
          </p:cNvCxnSpPr>
          <p:nvPr/>
        </p:nvCxnSpPr>
        <p:spPr bwMode="auto">
          <a:xfrm>
            <a:off x="1839074" y="3986801"/>
            <a:ext cx="926592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0DD3FA-C041-627E-FC3C-EAA2605CB0B4}"/>
              </a:ext>
            </a:extLst>
          </p:cNvPr>
          <p:cNvCxnSpPr>
            <a:cxnSpLocks/>
          </p:cNvCxnSpPr>
          <p:nvPr/>
        </p:nvCxnSpPr>
        <p:spPr bwMode="auto">
          <a:xfrm>
            <a:off x="1846145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A830F4-5973-E457-97C1-3EE4CC6AF7BC}"/>
              </a:ext>
            </a:extLst>
          </p:cNvPr>
          <p:cNvCxnSpPr>
            <a:cxnSpLocks/>
          </p:cNvCxnSpPr>
          <p:nvPr/>
        </p:nvCxnSpPr>
        <p:spPr bwMode="auto">
          <a:xfrm>
            <a:off x="11105001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A47DD4-9214-8C53-444F-78BD5A82995D}"/>
              </a:ext>
            </a:extLst>
          </p:cNvPr>
          <p:cNvCxnSpPr>
            <a:cxnSpLocks/>
          </p:cNvCxnSpPr>
          <p:nvPr/>
        </p:nvCxnSpPr>
        <p:spPr bwMode="auto">
          <a:xfrm flipV="1">
            <a:off x="6377392" y="2484635"/>
            <a:ext cx="13125" cy="15020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7679C33-8E43-18DA-4117-BCB2B4056F00}"/>
              </a:ext>
            </a:extLst>
          </p:cNvPr>
          <p:cNvCxnSpPr>
            <a:cxnSpLocks/>
          </p:cNvCxnSpPr>
          <p:nvPr/>
        </p:nvCxnSpPr>
        <p:spPr bwMode="auto">
          <a:xfrm>
            <a:off x="7858297" y="4002434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FAA5CC3-DB71-7735-D35A-1359236CFC4F}"/>
              </a:ext>
            </a:extLst>
          </p:cNvPr>
          <p:cNvSpPr txBox="1"/>
          <p:nvPr/>
        </p:nvSpPr>
        <p:spPr>
          <a:xfrm>
            <a:off x="160030" y="2561539"/>
            <a:ext cx="200489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sz="1600" dirty="0">
                <a:latin typeface="+mn-lt"/>
              </a:rPr>
              <a:t>O</a:t>
            </a:r>
            <a:r>
              <a:rPr lang="da-DK" sz="1600" baseline="-25000" dirty="0">
                <a:latin typeface="+mn-lt"/>
              </a:rPr>
              <a:t>2</a:t>
            </a:r>
            <a:r>
              <a:rPr lang="da-DK" sz="1600" dirty="0">
                <a:latin typeface="+mn-lt"/>
              </a:rPr>
              <a:t> </a:t>
            </a:r>
            <a:r>
              <a:rPr lang="da-DK" sz="1600" dirty="0" err="1">
                <a:latin typeface="+mn-lt"/>
              </a:rPr>
              <a:t>transportation</a:t>
            </a:r>
            <a:endParaRPr lang="da-DK" sz="1600" dirty="0">
              <a:latin typeface="+mn-l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6E1C5A-746A-8F5C-9AEE-D09BCD45CCCF}"/>
              </a:ext>
            </a:extLst>
          </p:cNvPr>
          <p:cNvSpPr/>
          <p:nvPr/>
        </p:nvSpPr>
        <p:spPr bwMode="auto">
          <a:xfrm>
            <a:off x="3485052" y="4342009"/>
            <a:ext cx="2557949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Catechol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AC75D41-BA4E-6DD2-FCCE-6F458909CC1B}"/>
              </a:ext>
            </a:extLst>
          </p:cNvPr>
          <p:cNvCxnSpPr>
            <a:cxnSpLocks/>
          </p:cNvCxnSpPr>
          <p:nvPr/>
        </p:nvCxnSpPr>
        <p:spPr bwMode="auto">
          <a:xfrm>
            <a:off x="4730967" y="3986587"/>
            <a:ext cx="0" cy="3600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lg" len="lg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683A06-6393-A73E-86F4-F5B34FFDA73E}"/>
              </a:ext>
            </a:extLst>
          </p:cNvPr>
          <p:cNvSpPr/>
          <p:nvPr/>
        </p:nvSpPr>
        <p:spPr bwMode="auto">
          <a:xfrm>
            <a:off x="6525352" y="4362474"/>
            <a:ext cx="2561456" cy="52920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O-</a:t>
            </a:r>
            <a:r>
              <a:rPr kumimoji="0" lang="da-DK" sz="16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Aminophenol</a:t>
            </a: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 oxidases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C4D72AC-7605-7023-B1DE-54A57D8B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87" y="5253853"/>
            <a:ext cx="388473" cy="87719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CC75D1-9DCA-CC6F-EC7D-BCEB5D87BA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989" y="5253853"/>
            <a:ext cx="664161" cy="87719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8706453-9918-1E5B-74EE-0446589DB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0618" y="5253853"/>
            <a:ext cx="576441" cy="877194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A485364-603F-13DA-5D01-D3CB10C5ABCE}"/>
              </a:ext>
            </a:extLst>
          </p:cNvPr>
          <p:cNvCxnSpPr>
            <a:cxnSpLocks/>
          </p:cNvCxnSpPr>
          <p:nvPr/>
        </p:nvCxnSpPr>
        <p:spPr>
          <a:xfrm>
            <a:off x="962968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41E362E-473A-581A-3DE0-C540CDC7DAB7}"/>
              </a:ext>
            </a:extLst>
          </p:cNvPr>
          <p:cNvCxnSpPr>
            <a:cxnSpLocks/>
          </p:cNvCxnSpPr>
          <p:nvPr/>
        </p:nvCxnSpPr>
        <p:spPr>
          <a:xfrm>
            <a:off x="2065921" y="5689130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5DE16007-84BA-FB11-C2E9-10395CAFE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474" y="5262489"/>
            <a:ext cx="664161" cy="87719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2D805FB4-8E80-7782-6C54-2E39B2EB8F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1829" y="5262489"/>
            <a:ext cx="576441" cy="877194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1A88D8B-6CF9-D70D-3871-F51D070C720C}"/>
              </a:ext>
            </a:extLst>
          </p:cNvPr>
          <p:cNvCxnSpPr>
            <a:cxnSpLocks/>
          </p:cNvCxnSpPr>
          <p:nvPr/>
        </p:nvCxnSpPr>
        <p:spPr>
          <a:xfrm>
            <a:off x="4657132" y="569776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9E1995CA-CAA2-BAE4-A4BB-E2BA53B479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4959" y="5262489"/>
            <a:ext cx="695452" cy="85406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A8634B8-9765-7AE0-0C10-AB915349FB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9861" y="5262489"/>
            <a:ext cx="664161" cy="877194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DFCF617-28BC-C4FC-3E3F-D829F2696043}"/>
              </a:ext>
            </a:extLst>
          </p:cNvPr>
          <p:cNvCxnSpPr>
            <a:cxnSpLocks/>
          </p:cNvCxnSpPr>
          <p:nvPr/>
        </p:nvCxnSpPr>
        <p:spPr>
          <a:xfrm>
            <a:off x="7590410" y="5667759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B582FD20-8E86-2183-2816-E9E7D8007D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73704" y="6254454"/>
            <a:ext cx="1005134" cy="87949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BE1C228-67BE-1C8E-378D-B4CEEF3BD302}"/>
              </a:ext>
            </a:extLst>
          </p:cNvPr>
          <p:cNvSpPr txBox="1"/>
          <p:nvPr/>
        </p:nvSpPr>
        <p:spPr>
          <a:xfrm>
            <a:off x="9792021" y="6072711"/>
            <a:ext cx="5212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Guaicyl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4F48688D-B065-160A-A767-141B7078EF2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896613" y="5701396"/>
            <a:ext cx="852395" cy="84039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DE7278C-FA2F-7CCC-CB27-D6338C736A8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73704" y="5247927"/>
            <a:ext cx="690598" cy="87894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DA016A5B-ECA9-EF1E-F2A5-1B08FC0231E7}"/>
              </a:ext>
            </a:extLst>
          </p:cNvPr>
          <p:cNvSpPr txBox="1"/>
          <p:nvPr/>
        </p:nvSpPr>
        <p:spPr>
          <a:xfrm>
            <a:off x="9844715" y="7055927"/>
            <a:ext cx="526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chemeClr val="accent1"/>
                </a:solidFill>
              </a:rPr>
              <a:t>Syringyl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A95F0DCD-4FF5-A161-1FDC-59F50006E8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828764" y="5687123"/>
            <a:ext cx="967444" cy="879494"/>
          </a:xfrm>
          <a:prstGeom prst="rect">
            <a:avLst/>
          </a:prstGeom>
        </p:spPr>
      </p:pic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CFA3B28-18DD-CCFD-0551-DF219152E5A9}"/>
              </a:ext>
            </a:extLst>
          </p:cNvPr>
          <p:cNvCxnSpPr>
            <a:cxnSpLocks/>
          </p:cNvCxnSpPr>
          <p:nvPr/>
        </p:nvCxnSpPr>
        <p:spPr>
          <a:xfrm>
            <a:off x="11656695" y="6121591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B31017-A5F1-2A61-10E1-FA4D1CEAB494}"/>
              </a:ext>
            </a:extLst>
          </p:cNvPr>
          <p:cNvCxnSpPr>
            <a:cxnSpLocks/>
          </p:cNvCxnSpPr>
          <p:nvPr/>
        </p:nvCxnSpPr>
        <p:spPr>
          <a:xfrm flipV="1">
            <a:off x="10438540" y="6398180"/>
            <a:ext cx="390224" cy="261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B1B829D-85E3-CBA5-38B0-333858DF4136}"/>
              </a:ext>
            </a:extLst>
          </p:cNvPr>
          <p:cNvCxnSpPr>
            <a:cxnSpLocks/>
          </p:cNvCxnSpPr>
          <p:nvPr/>
        </p:nvCxnSpPr>
        <p:spPr>
          <a:xfrm>
            <a:off x="10404484" y="5687123"/>
            <a:ext cx="445177" cy="2364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9619DF8-F159-6680-2B5E-3B296F3BF7DF}"/>
              </a:ext>
            </a:extLst>
          </p:cNvPr>
          <p:cNvSpPr txBox="1"/>
          <p:nvPr/>
        </p:nvSpPr>
        <p:spPr>
          <a:xfrm>
            <a:off x="3127688" y="9462126"/>
            <a:ext cx="1617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Diphenolase</a:t>
            </a:r>
          </a:p>
          <a:p>
            <a:pPr algn="ctr"/>
            <a:r>
              <a:rPr lang="en-DK" sz="1600" dirty="0"/>
              <a:t>(2e</a:t>
            </a:r>
            <a:r>
              <a:rPr lang="en-DK" sz="1600" baseline="30000" dirty="0"/>
              <a:t>-</a:t>
            </a:r>
            <a:r>
              <a:rPr lang="en-DK" sz="1600" dirty="0"/>
              <a:t> oxidation)</a:t>
            </a:r>
            <a:endParaRPr lang="en-DK" sz="1600" baseline="30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8E5B37-1311-83EA-4782-5A4DD395CBC8}"/>
              </a:ext>
            </a:extLst>
          </p:cNvPr>
          <p:cNvSpPr txBox="1"/>
          <p:nvPr/>
        </p:nvSpPr>
        <p:spPr>
          <a:xfrm>
            <a:off x="982700" y="9438644"/>
            <a:ext cx="1740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Monophenolase</a:t>
            </a:r>
          </a:p>
          <a:p>
            <a:pPr algn="ctr"/>
            <a:r>
              <a:rPr lang="en-DK" sz="1600" dirty="0"/>
              <a:t>(Monooxygenase)</a:t>
            </a:r>
            <a:endParaRPr lang="en-DK" sz="1600" baseline="30000" dirty="0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D180BAB5-55F8-C493-9DC6-BB3C09E5EE05}"/>
              </a:ext>
            </a:extLst>
          </p:cNvPr>
          <p:cNvSpPr/>
          <p:nvPr/>
        </p:nvSpPr>
        <p:spPr>
          <a:xfrm rot="16200000">
            <a:off x="3808838" y="8155969"/>
            <a:ext cx="301421" cy="2268993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5A024EBC-A84A-636D-2894-705E92F7699A}"/>
              </a:ext>
            </a:extLst>
          </p:cNvPr>
          <p:cNvSpPr/>
          <p:nvPr/>
        </p:nvSpPr>
        <p:spPr>
          <a:xfrm rot="16200000">
            <a:off x="1702323" y="8302921"/>
            <a:ext cx="256662" cy="1988796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0358D01-50AC-DD6F-2943-49FCFFE76B7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45304" y="7271371"/>
            <a:ext cx="5223918" cy="166905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8B5048F-35B2-63EC-7C26-E131F80AE929}"/>
              </a:ext>
            </a:extLst>
          </p:cNvPr>
          <p:cNvSpPr txBox="1"/>
          <p:nvPr/>
        </p:nvSpPr>
        <p:spPr>
          <a:xfrm>
            <a:off x="-531744" y="7271371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b</a:t>
            </a:r>
            <a:endParaRPr lang="en-DK" sz="2000" baseline="30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D7810D-0042-0DE3-458C-9FBF27AB2AA2}"/>
              </a:ext>
            </a:extLst>
          </p:cNvPr>
          <p:cNvSpPr txBox="1"/>
          <p:nvPr/>
        </p:nvSpPr>
        <p:spPr>
          <a:xfrm>
            <a:off x="-531744" y="382713"/>
            <a:ext cx="553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2000" dirty="0"/>
              <a:t>a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D04D8B-5896-790E-B748-BD405A516B1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338850" y="3045433"/>
            <a:ext cx="2641600" cy="4699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DE5B33-6254-E8D7-4587-CCBD1A26C663}"/>
              </a:ext>
            </a:extLst>
          </p:cNvPr>
          <p:cNvSpPr txBox="1"/>
          <p:nvPr/>
        </p:nvSpPr>
        <p:spPr>
          <a:xfrm>
            <a:off x="365753" y="4887885"/>
            <a:ext cx="2953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Mono- and diphenolase activity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2D9322-E9CE-8230-372A-70CAF620840B}"/>
              </a:ext>
            </a:extLst>
          </p:cNvPr>
          <p:cNvSpPr txBox="1"/>
          <p:nvPr/>
        </p:nvSpPr>
        <p:spPr>
          <a:xfrm>
            <a:off x="3731301" y="4887870"/>
            <a:ext cx="1983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Diphenolase activity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28C85-55B2-2450-0B80-5CE51C2E39F9}"/>
              </a:ext>
            </a:extLst>
          </p:cNvPr>
          <p:cNvSpPr txBox="1"/>
          <p:nvPr/>
        </p:nvSpPr>
        <p:spPr>
          <a:xfrm>
            <a:off x="6759615" y="4887870"/>
            <a:ext cx="203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600" dirty="0"/>
              <a:t>C-nitrosation activity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10E5B-018A-C647-7213-B7D3C809753D}"/>
              </a:ext>
            </a:extLst>
          </p:cNvPr>
          <p:cNvSpPr txBox="1"/>
          <p:nvPr/>
        </p:nvSpPr>
        <p:spPr>
          <a:xfrm>
            <a:off x="9713766" y="4887870"/>
            <a:ext cx="2813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1600" dirty="0"/>
              <a:t>O-methoxy phenolase activity</a:t>
            </a:r>
          </a:p>
        </p:txBody>
      </p:sp>
    </p:spTree>
    <p:extLst>
      <p:ext uri="{BB962C8B-B14F-4D97-AF65-F5344CB8AC3E}">
        <p14:creationId xmlns:p14="http://schemas.microsoft.com/office/powerpoint/2010/main" val="2518279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8EDB4D-5FB1-D4A6-4CF8-E52039D91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261" y="1793249"/>
            <a:ext cx="388473" cy="8771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10424-2D8F-CF31-3160-83A7E03B9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163" y="1793249"/>
            <a:ext cx="664161" cy="87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5659CB-BB8B-035D-B97F-D5B236498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0792" y="1793249"/>
            <a:ext cx="576441" cy="87719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1B5BE1D-96E2-4E37-5A83-53B611900D22}"/>
              </a:ext>
            </a:extLst>
          </p:cNvPr>
          <p:cNvCxnSpPr>
            <a:cxnSpLocks/>
          </p:cNvCxnSpPr>
          <p:nvPr/>
        </p:nvCxnSpPr>
        <p:spPr>
          <a:xfrm>
            <a:off x="3694267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6532EE-B0DA-93F2-3F1D-2D4EE1FFE2B2}"/>
              </a:ext>
            </a:extLst>
          </p:cNvPr>
          <p:cNvCxnSpPr>
            <a:cxnSpLocks/>
          </p:cNvCxnSpPr>
          <p:nvPr/>
        </p:nvCxnSpPr>
        <p:spPr>
          <a:xfrm>
            <a:off x="4826095" y="2228526"/>
            <a:ext cx="3418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291CEC4-3F76-D22E-D3A8-9CCD16DC1BBC}"/>
              </a:ext>
            </a:extLst>
          </p:cNvPr>
          <p:cNvSpPr txBox="1"/>
          <p:nvPr/>
        </p:nvSpPr>
        <p:spPr>
          <a:xfrm>
            <a:off x="5084263" y="5050042"/>
            <a:ext cx="1617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K" sz="1000" dirty="0"/>
              <a:t>Diphenolase</a:t>
            </a:r>
          </a:p>
          <a:p>
            <a:pPr algn="ctr"/>
            <a:r>
              <a:rPr lang="en-DK" sz="1000" dirty="0"/>
              <a:t>(2e</a:t>
            </a:r>
            <a:r>
              <a:rPr lang="en-DK" sz="1000" baseline="30000" dirty="0"/>
              <a:t>-</a:t>
            </a:r>
            <a:r>
              <a:rPr lang="en-DK" sz="1000" dirty="0"/>
              <a:t> oxidation)</a:t>
            </a:r>
            <a:endParaRPr lang="en-DK" sz="1000" baseline="30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360D36-A8F8-4FC4-E5BE-4A4677CBD44F}"/>
              </a:ext>
            </a:extLst>
          </p:cNvPr>
          <p:cNvSpPr txBox="1"/>
          <p:nvPr/>
        </p:nvSpPr>
        <p:spPr>
          <a:xfrm>
            <a:off x="4072236" y="5050042"/>
            <a:ext cx="1154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K" sz="1000" dirty="0"/>
              <a:t>Monophenolase</a:t>
            </a:r>
          </a:p>
          <a:p>
            <a:pPr algn="ctr"/>
            <a:r>
              <a:rPr lang="en-DK" sz="1000" dirty="0"/>
              <a:t>(Monooxygenase)</a:t>
            </a:r>
            <a:endParaRPr lang="en-DK" sz="1000" baseline="30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D3C0C19C-9530-A78C-CC00-D41489743EDF}"/>
              </a:ext>
            </a:extLst>
          </p:cNvPr>
          <p:cNvSpPr/>
          <p:nvPr/>
        </p:nvSpPr>
        <p:spPr>
          <a:xfrm rot="16200000">
            <a:off x="5771478" y="4276341"/>
            <a:ext cx="243018" cy="1304384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D268221-E2E8-77CE-7200-2CD796C20BC5}"/>
              </a:ext>
            </a:extLst>
          </p:cNvPr>
          <p:cNvSpPr/>
          <p:nvPr/>
        </p:nvSpPr>
        <p:spPr>
          <a:xfrm rot="16200000">
            <a:off x="4527969" y="4327819"/>
            <a:ext cx="243018" cy="1182632"/>
          </a:xfrm>
          <a:prstGeom prst="leftBrace">
            <a:avLst>
              <a:gd name="adj1" fmla="val 7129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4DFD96-8D58-414C-DDE5-1C24D35BB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677" y="3698608"/>
            <a:ext cx="3060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2891E1-B6D0-4887-1964-5D7B2911A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61" y="1285521"/>
            <a:ext cx="1121025" cy="9808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451F95-1FC9-190F-0E4E-F3AB77FC50DD}"/>
              </a:ext>
            </a:extLst>
          </p:cNvPr>
          <p:cNvSpPr txBox="1"/>
          <p:nvPr/>
        </p:nvSpPr>
        <p:spPr>
          <a:xfrm>
            <a:off x="1009861" y="801526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C828F-CADA-BC38-3723-1FF5654A7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52" y="4417691"/>
            <a:ext cx="991956" cy="9779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431A3C-24EA-18ED-B700-6A1D4A2C6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13" y="4410072"/>
            <a:ext cx="774403" cy="9856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E3BE7C-FEC2-AFD6-BAE9-02F92C2D4298}"/>
              </a:ext>
            </a:extLst>
          </p:cNvPr>
          <p:cNvSpPr txBox="1"/>
          <p:nvPr/>
        </p:nvSpPr>
        <p:spPr>
          <a:xfrm>
            <a:off x="1009861" y="2205311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D2D0C1-41DC-CDE1-AAC9-B6C459257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0868" y="4410072"/>
            <a:ext cx="1075784" cy="9779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197AEC-2E4C-3925-330A-EC7C64C6F3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1938" y="1119630"/>
            <a:ext cx="440673" cy="995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F539E0-D133-DD68-B474-A5F9A32B31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223" y="1119630"/>
            <a:ext cx="753408" cy="9950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0215FD-4A40-0440-C906-23C11ED268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3223" y="2226628"/>
            <a:ext cx="653901" cy="995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6B1254-B20F-9B6C-4558-C12AF26363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61938" y="3328608"/>
            <a:ext cx="796358" cy="9779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EA70CD-375B-E52F-0C57-47D334836D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6944" y="3328608"/>
            <a:ext cx="749687" cy="99015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3A3AD4-C87F-70FA-75D4-9A4CAA7BCF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61938" y="2226628"/>
            <a:ext cx="753408" cy="9950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B4EA8B-F261-A53C-2622-A71B43FE10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74248" y="4433298"/>
            <a:ext cx="1121025" cy="9808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D12BDC-1A12-1A7E-11B4-3E0119183607}"/>
              </a:ext>
            </a:extLst>
          </p:cNvPr>
          <p:cNvSpPr txBox="1"/>
          <p:nvPr/>
        </p:nvSpPr>
        <p:spPr>
          <a:xfrm>
            <a:off x="1174248" y="3949303"/>
            <a:ext cx="93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Guaicyl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A0E16F-E161-7522-6FCA-DC11B8D4D6C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1135" y="3944305"/>
            <a:ext cx="991956" cy="977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E7170D-91B5-7991-1B37-934E8D5F1E6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4247" y="2963699"/>
            <a:ext cx="774403" cy="98560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E6347B-B3C9-3F5E-771E-6F57810CA154}"/>
              </a:ext>
            </a:extLst>
          </p:cNvPr>
          <p:cNvSpPr txBox="1"/>
          <p:nvPr/>
        </p:nvSpPr>
        <p:spPr>
          <a:xfrm>
            <a:off x="1174248" y="5353088"/>
            <a:ext cx="103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K" dirty="0"/>
              <a:t>Syrringyl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9C36954-45A9-9D35-35A7-667DF18D1BB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74013" y="3936685"/>
            <a:ext cx="1075784" cy="9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4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15B429-A87F-442B-D4AD-F44B8D870D4F}"/>
              </a:ext>
            </a:extLst>
          </p:cNvPr>
          <p:cNvSpPr txBox="1"/>
          <p:nvPr/>
        </p:nvSpPr>
        <p:spPr>
          <a:xfrm>
            <a:off x="1923068" y="1117677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2F77F6-6615-AA9A-EDE4-9AFE0E65CC01}"/>
              </a:ext>
            </a:extLst>
          </p:cNvPr>
          <p:cNvSpPr txBox="1"/>
          <p:nvPr/>
        </p:nvSpPr>
        <p:spPr>
          <a:xfrm>
            <a:off x="1875831" y="3552719"/>
            <a:ext cx="24718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500" dirty="0"/>
              <a:t>*2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71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C4810-663E-77FB-18DE-5DDE65EA8D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9" t="3402" r="73301" b="20273"/>
          <a:stretch/>
        </p:blipFill>
        <p:spPr>
          <a:xfrm>
            <a:off x="413482" y="221380"/>
            <a:ext cx="2705103" cy="496755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AAD450A-A989-2E87-3597-7887012D8F86}"/>
              </a:ext>
            </a:extLst>
          </p:cNvPr>
          <p:cNvSpPr/>
          <p:nvPr/>
        </p:nvSpPr>
        <p:spPr>
          <a:xfrm>
            <a:off x="1659135" y="863761"/>
            <a:ext cx="266453" cy="35596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AEBE52-2195-CAE6-CF29-D4D602FEA0C6}"/>
              </a:ext>
            </a:extLst>
          </p:cNvPr>
          <p:cNvSpPr/>
          <p:nvPr/>
        </p:nvSpPr>
        <p:spPr>
          <a:xfrm>
            <a:off x="1923068" y="1055802"/>
            <a:ext cx="1833287" cy="282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A2C05-46E0-2701-47FD-1E1E9406B838}"/>
              </a:ext>
            </a:extLst>
          </p:cNvPr>
          <p:cNvSpPr/>
          <p:nvPr/>
        </p:nvSpPr>
        <p:spPr>
          <a:xfrm>
            <a:off x="1966656" y="3612112"/>
            <a:ext cx="157390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30CF4-C745-8F70-92F6-770CA0CFA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3142035" y="460880"/>
            <a:ext cx="1152554" cy="18299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1873C5-C64C-2F69-E89B-209B9DECA9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365" t="16522" r="52650" b="79478"/>
          <a:stretch/>
        </p:blipFill>
        <p:spPr>
          <a:xfrm>
            <a:off x="583652" y="5243479"/>
            <a:ext cx="3550023" cy="260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5ED5A-46B4-A41D-BF3E-ACDA114A87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15" t="55461" r="60630" b="43670"/>
          <a:stretch/>
        </p:blipFill>
        <p:spPr>
          <a:xfrm>
            <a:off x="583652" y="5617000"/>
            <a:ext cx="2630079" cy="565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2791C3-BB66-75F9-55D1-303F518752E1}"/>
              </a:ext>
            </a:extLst>
          </p:cNvPr>
          <p:cNvSpPr txBox="1"/>
          <p:nvPr/>
        </p:nvSpPr>
        <p:spPr>
          <a:xfrm>
            <a:off x="413482" y="5227604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8B176-16EC-86D9-5C75-40133DB75AE7}"/>
              </a:ext>
            </a:extLst>
          </p:cNvPr>
          <p:cNvSpPr txBox="1"/>
          <p:nvPr/>
        </p:nvSpPr>
        <p:spPr>
          <a:xfrm>
            <a:off x="413482" y="5558368"/>
            <a:ext cx="26161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600" dirty="0"/>
              <a:t>*2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92205E-75B5-4C5A-C328-DF43EA3FE699}"/>
              </a:ext>
            </a:extLst>
          </p:cNvPr>
          <p:cNvSpPr txBox="1"/>
          <p:nvPr/>
        </p:nvSpPr>
        <p:spPr>
          <a:xfrm>
            <a:off x="1461750" y="637502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0AEFD"/>
                </a:solidFill>
              </a:rPr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34102-434E-3EAB-518E-BB415D0B9B29}"/>
              </a:ext>
            </a:extLst>
          </p:cNvPr>
          <p:cNvSpPr txBox="1"/>
          <p:nvPr/>
        </p:nvSpPr>
        <p:spPr>
          <a:xfrm>
            <a:off x="1461750" y="1076717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DB9758"/>
                </a:solidFill>
              </a:rPr>
              <a:t>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369367-76D5-8FB8-6C95-3A4012574261}"/>
              </a:ext>
            </a:extLst>
          </p:cNvPr>
          <p:cNvSpPr txBox="1"/>
          <p:nvPr/>
        </p:nvSpPr>
        <p:spPr>
          <a:xfrm>
            <a:off x="1461750" y="1561339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71252"/>
                </a:solidFill>
              </a:rPr>
              <a:t>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181493-C8E9-428A-1019-21A24517FE56}"/>
              </a:ext>
            </a:extLst>
          </p:cNvPr>
          <p:cNvSpPr txBox="1"/>
          <p:nvPr/>
        </p:nvSpPr>
        <p:spPr>
          <a:xfrm>
            <a:off x="1461750" y="2132303"/>
            <a:ext cx="2423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119D58"/>
                </a:solidFill>
              </a:rPr>
              <a:t>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51369F-2770-9125-594C-0C79CF0181D6}"/>
              </a:ext>
            </a:extLst>
          </p:cNvPr>
          <p:cNvSpPr txBox="1"/>
          <p:nvPr/>
        </p:nvSpPr>
        <p:spPr>
          <a:xfrm>
            <a:off x="1461750" y="2874213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6985B5"/>
                </a:solidFill>
              </a:rPr>
              <a:t>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77D3F1-6DDE-BAB3-5D22-A1D31B0BD922}"/>
              </a:ext>
            </a:extLst>
          </p:cNvPr>
          <p:cNvSpPr txBox="1"/>
          <p:nvPr/>
        </p:nvSpPr>
        <p:spPr>
          <a:xfrm>
            <a:off x="1461750" y="3251307"/>
            <a:ext cx="21512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8E173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57AD22-A24E-D0F9-CB35-47BC5C7CD9BA}"/>
              </a:ext>
            </a:extLst>
          </p:cNvPr>
          <p:cNvSpPr txBox="1"/>
          <p:nvPr/>
        </p:nvSpPr>
        <p:spPr>
          <a:xfrm>
            <a:off x="1461750" y="3429000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52099B"/>
                </a:solidFill>
              </a:rPr>
              <a:t>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D4B4F6-E984-C34F-15CD-612EF3925FBF}"/>
              </a:ext>
            </a:extLst>
          </p:cNvPr>
          <p:cNvSpPr txBox="1"/>
          <p:nvPr/>
        </p:nvSpPr>
        <p:spPr>
          <a:xfrm>
            <a:off x="1461750" y="3949825"/>
            <a:ext cx="2391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B8B34"/>
                </a:solidFill>
              </a:rPr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5A07EF-E729-763C-7D51-9251A1C7A444}"/>
              </a:ext>
            </a:extLst>
          </p:cNvPr>
          <p:cNvSpPr txBox="1"/>
          <p:nvPr/>
        </p:nvSpPr>
        <p:spPr>
          <a:xfrm>
            <a:off x="1461750" y="4675305"/>
            <a:ext cx="2087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K" sz="800" dirty="0">
                <a:solidFill>
                  <a:srgbClr val="F056EA"/>
                </a:solidFill>
              </a:rPr>
              <a:t>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B28363-0FAF-16BB-E142-17D854B832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23" t="6023" r="60496" b="5630"/>
          <a:stretch/>
        </p:blipFill>
        <p:spPr>
          <a:xfrm>
            <a:off x="6321045" y="323218"/>
            <a:ext cx="3254692" cy="496755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C1C489-2185-3E74-942A-5E1D938F1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828" t="3609" r="24764" b="36556"/>
          <a:stretch/>
        </p:blipFill>
        <p:spPr>
          <a:xfrm>
            <a:off x="9575737" y="323219"/>
            <a:ext cx="1152554" cy="1829933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428D39FF-6BAF-00D4-7BFB-2AFD161EFD62}"/>
              </a:ext>
            </a:extLst>
          </p:cNvPr>
          <p:cNvGrpSpPr/>
          <p:nvPr/>
        </p:nvGrpSpPr>
        <p:grpSpPr>
          <a:xfrm>
            <a:off x="1640367" y="863761"/>
            <a:ext cx="514718" cy="3559623"/>
            <a:chOff x="1804818" y="863761"/>
            <a:chExt cx="514718" cy="3559623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B283032-B31D-F83E-FD17-1467469647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4676" t="17311" r="61682" b="62347"/>
            <a:stretch/>
          </p:blipFill>
          <p:spPr>
            <a:xfrm>
              <a:off x="1819862" y="1117678"/>
              <a:ext cx="349803" cy="110970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B15B429-A87F-442B-D4AD-F44B8D870D4F}"/>
                </a:ext>
              </a:extLst>
            </p:cNvPr>
            <p:cNvSpPr txBox="1"/>
            <p:nvPr/>
          </p:nvSpPr>
          <p:spPr>
            <a:xfrm>
              <a:off x="2072352" y="1117677"/>
              <a:ext cx="247184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K" sz="500" dirty="0"/>
                <a:t>*1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2F77F6-6615-AA9A-EDE4-9AFE0E65CC01}"/>
                </a:ext>
              </a:extLst>
            </p:cNvPr>
            <p:cNvSpPr txBox="1"/>
            <p:nvPr/>
          </p:nvSpPr>
          <p:spPr>
            <a:xfrm>
              <a:off x="2068665" y="3558939"/>
              <a:ext cx="247184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K" sz="500" dirty="0"/>
                <a:t>*2</a:t>
              </a: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D356746A-2384-DF47-7E57-618DF55E0E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4626" t="11544" r="61681" b="86475"/>
            <a:stretch/>
          </p:blipFill>
          <p:spPr>
            <a:xfrm>
              <a:off x="1820500" y="863761"/>
              <a:ext cx="354684" cy="108089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C276AFA9-42D5-8FA5-6275-760FAF7E2F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4585" t="39479" r="61682" b="58348"/>
            <a:stretch/>
          </p:blipFill>
          <p:spPr>
            <a:xfrm>
              <a:off x="1817325" y="2311338"/>
              <a:ext cx="358497" cy="11856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060F416-B09D-39B0-14BC-F1B88CD18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4585" t="44008" r="61682" b="54178"/>
            <a:stretch/>
          </p:blipFill>
          <p:spPr>
            <a:xfrm>
              <a:off x="1819862" y="2508623"/>
              <a:ext cx="358497" cy="9897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C61F54D-A12D-9E0D-FAE1-EC3A1C3F7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34686" t="46155" r="61681" b="49896"/>
            <a:stretch/>
          </p:blipFill>
          <p:spPr>
            <a:xfrm>
              <a:off x="1826760" y="2591553"/>
              <a:ext cx="348915" cy="215444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FAC3B06-63C4-8C34-C7EC-1D0E549C90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34495" t="75462" r="61681" b="18230"/>
            <a:stretch/>
          </p:blipFill>
          <p:spPr>
            <a:xfrm>
              <a:off x="1804818" y="4079247"/>
              <a:ext cx="367192" cy="3441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7294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9E04FA-080F-DCAB-F138-AFF5089B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357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A5846A-6D52-728B-7CE3-9332A706E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56" t="3896" r="79939" b="36479"/>
          <a:stretch/>
        </p:blipFill>
        <p:spPr>
          <a:xfrm>
            <a:off x="5886597" y="152418"/>
            <a:ext cx="960731" cy="637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84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51125</TotalTime>
  <Words>326</Words>
  <Application>Microsoft Macintosh PowerPoint</Application>
  <PresentationFormat>Widescreen</PresentationFormat>
  <Paragraphs>150</Paragraphs>
  <Slides>17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CS ChemDraw Drawing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 Kristine Sandford Meitil</dc:creator>
  <cp:lastModifiedBy>Ida Kristine Sandford Meitil</cp:lastModifiedBy>
  <cp:revision>190</cp:revision>
  <dcterms:created xsi:type="dcterms:W3CDTF">2024-04-22T11:19:00Z</dcterms:created>
  <dcterms:modified xsi:type="dcterms:W3CDTF">2024-08-08T12:48:49Z</dcterms:modified>
</cp:coreProperties>
</file>

<file path=docProps/thumbnail.jpeg>
</file>